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57" r:id="rId5"/>
    <p:sldId id="258" r:id="rId6"/>
    <p:sldId id="259" r:id="rId7"/>
    <p:sldId id="269" r:id="rId8"/>
    <p:sldId id="270" r:id="rId9"/>
    <p:sldId id="267" r:id="rId10"/>
    <p:sldId id="268" r:id="rId11"/>
    <p:sldId id="271" r:id="rId12"/>
    <p:sldId id="272" r:id="rId13"/>
    <p:sldId id="273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79" autoAdjust="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EFF7-FA4B-47FA-9D0E-975279B0C745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F1ED-DE2F-4712-8020-0AE6FF713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EFF7-FA4B-47FA-9D0E-975279B0C745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F1ED-DE2F-4712-8020-0AE6FF713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EFF7-FA4B-47FA-9D0E-975279B0C745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F1ED-DE2F-4712-8020-0AE6FF713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EFF7-FA4B-47FA-9D0E-975279B0C745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F1ED-DE2F-4712-8020-0AE6FF713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EFF7-FA4B-47FA-9D0E-975279B0C745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F1ED-DE2F-4712-8020-0AE6FF713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EFF7-FA4B-47FA-9D0E-975279B0C745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F1ED-DE2F-4712-8020-0AE6FF713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EFF7-FA4B-47FA-9D0E-975279B0C745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F1ED-DE2F-4712-8020-0AE6FF713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EFF7-FA4B-47FA-9D0E-975279B0C745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F1ED-DE2F-4712-8020-0AE6FF713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EFF7-FA4B-47FA-9D0E-975279B0C745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F1ED-DE2F-4712-8020-0AE6FF713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EFF7-FA4B-47FA-9D0E-975279B0C745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F1ED-DE2F-4712-8020-0AE6FF713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EFF7-FA4B-47FA-9D0E-975279B0C745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F1ED-DE2F-4712-8020-0AE6FF713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EFF7-FA4B-47FA-9D0E-975279B0C745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DF1ED-DE2F-4712-8020-0AE6FF713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ytimg.com/vi/jSFXkLtFpEk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76400" y="0"/>
            <a:ext cx="6858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76400" y="0"/>
            <a:ext cx="6858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00200" y="0"/>
            <a:ext cx="6858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0"/>
            <a:ext cx="8153400" cy="6858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Статья 81  Часть 3. Положение части 3 статьи 81 Конституции Российской Федерации, ограничивающее число сроков, в течение которых одно и то же лицо может занимать должность Президента Российской Федерации, применяется к лицу, занимавшему и (или) занимающему должность Президента Российской Федерации, без учета числа сроков, в течение которых оно занимало и (или) занимает эту должность на момент вступления в силу поправки к Конституции Российской Федерации, вносящей соответствующее ограничение, и не исключает для него возможность занимать должность Президента Российской Федерации в течение сроков, допустимых указанным положением.</a:t>
            </a:r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Полина\Downloads\EP8vOpDWsAM2u4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3128"/>
            <a:ext cx="9144000" cy="6644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332656"/>
            <a:ext cx="5116311" cy="6120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Полина\Downloads\pochemu-pri-vnesenii-popravok-v-konstituciju-rf-ne-trebuetsja-referendum-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88640"/>
            <a:ext cx="7992888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fs.znanio.ru/methodology/images/55/35/5535735f60bab6ff535861761cab5f9930109e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Школа\Desktop\4050602-background-powerpo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3279" y="0"/>
            <a:ext cx="9197279" cy="68979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Понятие конституционных поправок.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12032" y="22132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2276872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Поправка к Конституции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любое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изменение текста глав 3-8 Конституции Российской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Федерации: исключение, дополнение, новая редакция какого-либо из положений указанных глав Конституции.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(ФЗ от 4 марта 1998г.)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Школа\Desktop\4050602-background-powerpo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3279" y="-39959"/>
            <a:ext cx="9197279" cy="68979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/>
              <a:t>Президент Российской Федерации;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/>
              <a:t>  Совет Федерации;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/>
              <a:t>  Государственная Дума;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/>
              <a:t>  Правительство Российской Федерации;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/>
              <a:t>  Законодательный(представительные) органы субъектов Российской Федерации;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/>
              <a:t>  Группа численностью не менее 1</a:t>
            </a:r>
            <a:r>
              <a:rPr lang="en-US" dirty="0" smtClean="0"/>
              <a:t>/</a:t>
            </a:r>
            <a:r>
              <a:rPr lang="en-US" dirty="0" smtClean="0">
                <a:latin typeface="Corbel" pitchFamily="34" charset="0"/>
              </a:rPr>
              <a:t>5</a:t>
            </a:r>
            <a:r>
              <a:rPr lang="ru-RU" dirty="0" smtClean="0"/>
              <a:t> членов   Совета Федерации или депутатов Государственной Думы. </a:t>
            </a:r>
            <a:r>
              <a:rPr lang="ru-RU" sz="2400" dirty="0" smtClean="0"/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Ст.134 Конституции РФ)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Инициаторы предложений о поправке: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Школа\Desktop\4050602-background-powerpo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3279" y="0"/>
            <a:ext cx="9197279" cy="68979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Обстоятельства</a:t>
            </a:r>
            <a:r>
              <a:rPr lang="ru-RU" dirty="0" smtClean="0"/>
              <a:t> политического, социально-экономического и иного характера, обусловливающие полное или частичное несоответствие основного закона страны изменившимся условиям жизни общества, вызывающие необходимость принятия новой конституции либо внесения поправок в действующую конституцию.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Причины пересмотра Конституции внесения поправок: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52600" y="0"/>
            <a:ext cx="6858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28800" y="0"/>
            <a:ext cx="6859524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28800" y="0"/>
            <a:ext cx="6858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226</Words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Вика</cp:lastModifiedBy>
  <cp:revision>2</cp:revision>
  <dcterms:created xsi:type="dcterms:W3CDTF">2016-12-08T07:28:16Z</dcterms:created>
  <dcterms:modified xsi:type="dcterms:W3CDTF">2020-06-05T23:51:41Z</dcterms:modified>
</cp:coreProperties>
</file>