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9.jpeg"/><Relationship Id="rId9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5009" y="142852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4348" y="2214554"/>
            <a:ext cx="7772797" cy="36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418173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785794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«ООШ </a:t>
            </a:r>
            <a:r>
              <a:rPr lang="ru-RU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Радофинниковский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ЦО»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p:oleObj spid="_x0000_s3086" name="CorelDRAW" r:id="rId4" imgW="1328400" imgH="13111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p:oleObj spid="_x0000_s5167" name="CorelDRAW" r:id="rId3" imgW="1856160" imgH="149220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p:oleObj spid="_x0000_s5168" name="CorelDRAW" r:id="rId4" imgW="4312440" imgH="636696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p:oleObj spid="_x0000_s5169" name="CorelDRAW" r:id="rId5" imgW="4312440" imgH="6366960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p:oleObj spid="_x0000_s5170" name="CorelDRAW CMX" r:id="rId6" imgW="3579840" imgH="2287800" progId="">
              <p:embed/>
            </p:oleObj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p:oleObj spid="_x0000_s4160" name="CorelDRAW CMX" r:id="rId3" imgW="2682720" imgH="207324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p:oleObj spid="_x0000_s4161" name="CorelDRAW" r:id="rId4" imgW="4203360" imgH="4765680" progId="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p:oleObj spid="_x0000_s4162" name="CorelDRAW" r:id="rId5" imgW="4203360" imgH="4765680" progId="">
              <p:embed/>
            </p:oleObj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p:oleObj spid="_x0000_s4163" name="CorelDRAW" r:id="rId6" imgW="7212600" imgH="3332160" progId="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p:oleObj spid="_x0000_s4164" name="CorelDRAW" r:id="rId7" imgW="4203360" imgH="4765680" progId="">
              <p:embed/>
            </p:oleObj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p:oleObj spid="_x0000_s6206" name="CorelDRAW" r:id="rId3" imgW="2834640" imgH="5288760" progId="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p:oleObj spid="_x0000_s6207" name="CorelDRAW" r:id="rId4" imgW="2834640" imgH="5288760" progId="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p:oleObj spid="_x0000_s6208" name="CorelDRAW" r:id="rId5" imgW="1438560" imgH="1830600" progId="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p:oleObj spid="_x0000_s6209" name="CorelDRAW" r:id="rId6" imgW="2834640" imgH="5288760" progId="">
              <p:embed/>
            </p:oleObj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p:oleObj spid="_x0000_s15430" name="CorelDRAW CMX" r:id="rId3" imgW="2770560" imgH="1077120" progId="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p:oleObj spid="_x0000_s15431" name="CorelDRAW CMX" r:id="rId4" imgW="2770560" imgH="1077120" progId="">
              <p:embed/>
            </p:oleObj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p:oleObj spid="_x0000_s15432" name="CorelDRAW" r:id="rId5" imgW="628560" imgH="1855440" progId="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p:oleObj spid="_x0000_s15433" name="CorelDRAW" r:id="rId6" imgW="1353600" imgH="1346400" progId="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p:oleObj spid="_x0000_s15434" name="CorelDRAW" r:id="rId7" imgW="618480" imgH="196560" progId="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p:oleObj spid="_x0000_s15435" name="CorelDRAW" r:id="rId8" imgW="3248640" imgH="1364040" progId="">
              <p:embed/>
            </p:oleObj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емедленно сообщи родителям 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p:oleObj spid="_x0000_s7206" name="CorelDRAW" r:id="rId3" imgW="4712400" imgH="6428160" progId="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p:oleObj spid="_x0000_s7207" name="CorelDRAW" r:id="rId4" imgW="3408840" imgH="3458520" progId="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p:oleObj spid="_x0000_s7208" name="CorelDRAW" r:id="rId5" imgW="4150800" imgH="617040" progId="">
              <p:embed/>
            </p:oleObj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3810014"/>
              </p:ext>
            </p:extLst>
          </p:nvPr>
        </p:nvGraphicFramePr>
        <p:xfrm>
          <a:off x="6660232" y="2312293"/>
          <a:ext cx="2428860" cy="4545731"/>
        </p:xfrm>
        <a:graphic>
          <a:graphicData uri="http://schemas.openxmlformats.org/presentationml/2006/ole">
            <p:oleObj spid="_x0000_s8247" name="CorelDRAW CMX" r:id="rId3" imgW="1248840" imgH="233892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p:oleObj spid="_x0000_s8248" name="CorelDRAW CMX" r:id="rId4" imgW="2775240" imgH="984600" progId="">
              <p:embed/>
            </p:oleObj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p:oleObj spid="_x0000_s8249" name="CorelDRAW CMX" r:id="rId5" imgW="2358360" imgH="275076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p:oleObj spid="_x0000_s8250" name="CorelDRAW" r:id="rId6" imgW="2697840" imgH="2658240" progId="">
              <p:embed/>
            </p:oleObj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9503490"/>
              </p:ext>
            </p:extLst>
          </p:nvPr>
        </p:nvGraphicFramePr>
        <p:xfrm>
          <a:off x="4283968" y="2564904"/>
          <a:ext cx="4786660" cy="3096687"/>
        </p:xfrm>
        <a:graphic>
          <a:graphicData uri="http://schemas.openxmlformats.org/presentationml/2006/ole">
            <p:oleObj spid="_x0000_s50245" name="CorelDRAW" r:id="rId3" imgW="1751760" imgH="72144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4342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омоги взрослым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собой еду, питьевую воду, теплые вещи, фонарик, медицинскую аптечку, свой спасательный круг, верёвку, другие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редства спасения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4" cstate="screen">
            <a:lum bright="-2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5780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p:oleObj spid="_x0000_s50246" name="CorelDRAW" r:id="rId5" imgW="5550840" imgH="3896640" progId="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p:oleObj spid="_x0000_s50247" name="CorelDRAW CMX" r:id="rId6" imgW="3556080" imgH="4291920" progId="">
              <p:embed/>
            </p:oleObj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p:oleObj spid="_x0000_s50248" name="CorelDRAW CMX" r:id="rId7" imgW="4599360" imgH="2135880" progId="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p:oleObj spid="_x0000_s50249" name="CorelDRAW CMX" r:id="rId8" imgW="2929680" imgH="4599360" progId="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p:oleObj spid="_x0000_s50250" name="CorelDRAW CMX" r:id="rId9" imgW="2280240" imgH="2662920" progId="">
              <p:embed/>
            </p:oleObj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p:oleObj spid="_x0000_s16412" name="CorelDRAW" r:id="rId3" imgW="1521360" imgH="1602720" progId="">
              <p:embed/>
            </p:oleObj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4" cstate="screen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0743192"/>
              </p:ext>
            </p:extLst>
          </p:nvPr>
        </p:nvGraphicFramePr>
        <p:xfrm>
          <a:off x="4860032" y="4071942"/>
          <a:ext cx="4214810" cy="2173915"/>
        </p:xfrm>
        <a:graphic>
          <a:graphicData uri="http://schemas.openxmlformats.org/presentationml/2006/ole">
            <p:oleObj spid="_x0000_s16413" name="CorelDRAW" r:id="rId5" imgW="1663200" imgH="857880" progId="">
              <p:embed/>
            </p:oleObj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p:oleObj spid="_x0000_s11313" name="CorelDRAW" r:id="rId3" imgW="3926880" imgH="5320080" progId="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p:oleObj spid="_x0000_s11314" name="CorelDRAW" r:id="rId4" imgW="8983800" imgH="549396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p:oleObj spid="_x0000_s11315" name="CorelDRAW" r:id="rId5" imgW="3926880" imgH="5320080" progId="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p:oleObj spid="_x0000_s11316" name="CorelDRAW" r:id="rId6" imgW="749520" imgH="1280160" progId="">
              <p:embed/>
            </p:oleObj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спасения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Милиция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Би-Лайн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p:oleObj spid="_x0000_s1037" name="CorelDRAW CMX" r:id="rId3" imgW="2770560" imgH="2352960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p:oleObj spid="_x0000_s9229" name="CorelDRAW" r:id="rId3" imgW="1854720" imgH="18367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p:oleObj spid="_x0000_s12337" name="CorelDRAW CMX" r:id="rId3" imgW="4599360" imgH="2371680" progId="">
              <p:embed/>
            </p:oleObj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p:oleObj spid="_x0000_s12338" name="CorelDRAW" r:id="rId4" imgW="2381760" imgH="2770560" progId="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p:oleObj spid="_x0000_s12339" name="CorelDRAW" r:id="rId5" imgW="1140480" imgH="108756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p:oleObj spid="_x0000_s12340" name="CorelDRAW" r:id="rId6" imgW="1276560" imgH="1856520" progId="">
              <p:embed/>
            </p:oleObj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p:oleObj spid="_x0000_s14367" name="CorelDRAW" r:id="rId3" imgW="3367080" imgH="247176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p:oleObj spid="_x0000_s14368" name="CorelDRAW" r:id="rId4" imgW="1856160" imgH="1281240" progId="">
              <p:embed/>
            </p:oleObj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p:oleObj spid="_x0000_s13336" name="CorelDRAW" r:id="rId3" imgW="3281040" imgH="2677680" progId="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p:oleObj spid="_x0000_s13337" name="CorelDRAW" r:id="rId4" imgW="4710240" imgH="456336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запомнить всё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полицию!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p:oleObj spid="_x0000_s33814" name="CorelDRAW" r:id="rId3" imgW="5513760" imgH="2756880" progId="">
              <p:embed/>
            </p:oleObj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p:oleObj spid="_x0000_s2085" name="CorelDRAW CMX" r:id="rId3" imgW="7569000" imgH="640332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p:oleObj spid="_x0000_s2086" name="CorelDRAW CMX" r:id="rId4" imgW="4609440" imgH="343692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p:oleObj spid="_x0000_s2087" name="CorelDRAW CMX" r:id="rId5" imgW="645480" imgH="2751120" progId="">
              <p:embed/>
            </p:oleObj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874</Words>
  <Application>Microsoft Office PowerPoint</Application>
  <PresentationFormat>Экран (4:3)</PresentationFormat>
  <Paragraphs>267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CorelDRAW CMX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МОУ СОШ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Office</cp:lastModifiedBy>
  <cp:revision>190</cp:revision>
  <dcterms:created xsi:type="dcterms:W3CDTF">2010-04-03T08:55:55Z</dcterms:created>
  <dcterms:modified xsi:type="dcterms:W3CDTF">2024-06-17T06:08:37Z</dcterms:modified>
  <cp:contentStatus/>
</cp:coreProperties>
</file>