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media/image67.jpeg" ContentType="image/jpeg"/>
  <Override PartName="/ppt/media/image66.jpeg" ContentType="image/jpeg"/>
  <Override PartName="/ppt/media/image64.jpeg" ContentType="image/jpeg"/>
  <Override PartName="/ppt/media/image63.jpeg" ContentType="image/jpeg"/>
  <Override PartName="/ppt/media/image57.jpeg" ContentType="image/jpeg"/>
  <Override PartName="/ppt/media/image52.jpeg" ContentType="image/jpeg"/>
  <Override PartName="/ppt/media/image51.png" ContentType="image/png"/>
  <Override PartName="/ppt/media/image49.jpeg" ContentType="image/jpeg"/>
  <Override PartName="/ppt/media/image48.gif" ContentType="image/gif"/>
  <Override PartName="/ppt/media/image45.jpeg" ContentType="image/jpeg"/>
  <Override PartName="/ppt/media/image68.png" ContentType="image/png"/>
  <Override PartName="/ppt/media/image43.png" ContentType="image/png"/>
  <Override PartName="/ppt/media/image41.jpeg" ContentType="image/jpeg"/>
  <Override PartName="/ppt/media/image40.jpeg" ContentType="image/jpeg"/>
  <Override PartName="/ppt/media/image39.png" ContentType="image/png"/>
  <Override PartName="/ppt/media/image38.png" ContentType="image/png"/>
  <Override PartName="/ppt/media/image13.png" ContentType="image/png"/>
  <Override PartName="/ppt/media/image16.png" ContentType="image/png"/>
  <Override PartName="/ppt/media/image20.png" ContentType="image/png"/>
  <Override PartName="/ppt/media/image46.png" ContentType="image/png"/>
  <Override PartName="/ppt/media/image21.png" ContentType="image/png"/>
  <Override PartName="/ppt/media/image22.png" ContentType="image/png"/>
  <Override PartName="/ppt/media/image7.jpeg" ContentType="image/jpeg"/>
  <Override PartName="/ppt/media/image26.png" ContentType="image/png"/>
  <Override PartName="/ppt/media/image55.png" ContentType="image/png"/>
  <Override PartName="/ppt/media/image30.png" ContentType="image/png"/>
  <Override PartName="/ppt/media/image56.png" ContentType="image/png"/>
  <Override PartName="/ppt/media/image31.png" ContentType="image/png"/>
  <Override PartName="/ppt/media/image36.png" ContentType="image/png"/>
  <Override PartName="/ppt/media/image44.jpeg" ContentType="image/jpeg"/>
  <Override PartName="/ppt/media/image11.jpeg" ContentType="image/jpeg"/>
  <Override PartName="/ppt/media/image10.jpeg" ContentType="image/jpeg"/>
  <Override PartName="/ppt/media/image15.jpeg" ContentType="image/jpeg"/>
  <Override PartName="/ppt/media/image47.jpeg" ContentType="image/jpeg"/>
  <Override PartName="/ppt/media/image14.jpeg" ContentType="image/jpeg"/>
  <Override PartName="/ppt/media/image17.jpeg" ContentType="image/jpeg"/>
  <Override PartName="/ppt/media/image18.jpeg" ContentType="image/jpeg"/>
  <Override PartName="/ppt/media/image37.png" ContentType="image/png"/>
  <Override PartName="/ppt/media/image12.png" ContentType="image/png"/>
  <Override PartName="/ppt/media/image19.jpeg" ContentType="image/jpeg"/>
  <Override PartName="/ppt/media/image9.png" ContentType="image/png"/>
  <Override PartName="/ppt/media/image62.jpeg" ContentType="image/jpeg"/>
  <Override PartName="/ppt/media/image2.png" ContentType="image/png"/>
  <Override PartName="/ppt/media/image8.png" ContentType="image/png"/>
  <Override PartName="/ppt/media/image61.png" ContentType="image/png"/>
  <Override PartName="/ppt/media/image6.png" ContentType="image/png"/>
  <Override PartName="/ppt/media/image3.png" ContentType="image/png"/>
  <Override PartName="/ppt/media/image53.jpeg" ContentType="image/jpeg"/>
  <Override PartName="/ppt/media/image4.png" ContentType="image/png"/>
  <Override PartName="/ppt/media/image60.png" ContentType="image/png"/>
  <Override PartName="/ppt/media/image42.jpeg" ContentType="image/jpeg"/>
  <Override PartName="/ppt/media/image5.png" ContentType="image/png"/>
  <Override PartName="/ppt/media/image1.jpeg" ContentType="image/jpeg"/>
  <Override PartName="/ppt/media/image23.jpeg" ContentType="image/jpeg"/>
  <Override PartName="/ppt/media/image25.jpeg" ContentType="image/jpeg"/>
  <Override PartName="/ppt/media/image54.png" ContentType="image/png"/>
  <Override PartName="/ppt/media/image50.jpeg" ContentType="image/jpeg"/>
  <Override PartName="/ppt/media/image24.wmf" ContentType="image/x-wmf"/>
  <Override PartName="/ppt/media/image27.wmf" ContentType="image/x-wmf"/>
  <Override PartName="/ppt/media/image58.png" ContentType="image/png"/>
  <Override PartName="/ppt/media/image33.png" ContentType="image/png"/>
  <Override PartName="/ppt/media/image28.wmf" ContentType="image/x-wmf"/>
  <Override PartName="/ppt/media/image59.png" ContentType="image/png"/>
  <Override PartName="/ppt/media/image34.png" ContentType="image/png"/>
  <Override PartName="/ppt/media/image29.wmf" ContentType="image/x-wmf"/>
  <Override PartName="/ppt/media/image35.wmf" ContentType="image/x-wmf"/>
  <Override PartName="/ppt/media/image65.jpeg" ContentType="image/jpeg"/>
  <Override PartName="/ppt/media/image32.jpeg" ContentType="image/jpeg"/>
  <Override PartName="/ppt/slideMasters/slideMaster5.xml" ContentType="application/vnd.openxmlformats-officedocument.presentationml.slideMaster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_rels/slideLayout57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21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822816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67352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239280" y="160488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021360" y="160488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57200" y="368136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3239280" y="368136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6021360" y="368136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subTitle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marL="342720" indent="-342720" algn="ctr">
              <a:spcBef>
                <a:spcPts val="11"/>
              </a:spcBef>
              <a:spcAft>
                <a:spcPts val="11"/>
              </a:spcAft>
            </a:pP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subTitle"/>
          </p:nvPr>
        </p:nvSpPr>
        <p:spPr>
          <a:xfrm>
            <a:off x="457200" y="272520"/>
            <a:ext cx="8228160" cy="5299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marL="342720" indent="-342720" algn="ctr">
              <a:spcBef>
                <a:spcPts val="11"/>
              </a:spcBef>
              <a:spcAft>
                <a:spcPts val="11"/>
              </a:spcAft>
            </a:pP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marL="342720" indent="-342720" algn="ctr">
              <a:spcBef>
                <a:spcPts val="11"/>
              </a:spcBef>
              <a:spcAft>
                <a:spcPts val="11"/>
              </a:spcAft>
            </a:pP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7352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822816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822816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467352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3239280" y="160488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6021360" y="160488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57200" y="368136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body"/>
          </p:nvPr>
        </p:nvSpPr>
        <p:spPr>
          <a:xfrm>
            <a:off x="3239280" y="368136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88" name="PlaceHolder 7"/>
          <p:cNvSpPr>
            <a:spLocks noGrp="1"/>
          </p:cNvSpPr>
          <p:nvPr>
            <p:ph type="body"/>
          </p:nvPr>
        </p:nvSpPr>
        <p:spPr>
          <a:xfrm>
            <a:off x="6021360" y="368136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subTitle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marL="342720" indent="-342720" algn="ctr">
              <a:spcBef>
                <a:spcPts val="11"/>
              </a:spcBef>
              <a:spcAft>
                <a:spcPts val="11"/>
              </a:spcAft>
            </a:pP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subTitle"/>
          </p:nvPr>
        </p:nvSpPr>
        <p:spPr>
          <a:xfrm>
            <a:off x="457200" y="272520"/>
            <a:ext cx="8228160" cy="5299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marL="342720" indent="-342720" algn="ctr">
              <a:spcBef>
                <a:spcPts val="11"/>
              </a:spcBef>
              <a:spcAft>
                <a:spcPts val="11"/>
              </a:spcAft>
            </a:pP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467352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822816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822816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25" name="PlaceHolder 5"/>
          <p:cNvSpPr>
            <a:spLocks noGrp="1"/>
          </p:cNvSpPr>
          <p:nvPr>
            <p:ph type="body"/>
          </p:nvPr>
        </p:nvSpPr>
        <p:spPr>
          <a:xfrm>
            <a:off x="467352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3239280" y="160488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6021360" y="160488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30" name="PlaceHolder 5"/>
          <p:cNvSpPr>
            <a:spLocks noGrp="1"/>
          </p:cNvSpPr>
          <p:nvPr>
            <p:ph type="body"/>
          </p:nvPr>
        </p:nvSpPr>
        <p:spPr>
          <a:xfrm>
            <a:off x="457200" y="368136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31" name="PlaceHolder 6"/>
          <p:cNvSpPr>
            <a:spLocks noGrp="1"/>
          </p:cNvSpPr>
          <p:nvPr>
            <p:ph type="body"/>
          </p:nvPr>
        </p:nvSpPr>
        <p:spPr>
          <a:xfrm>
            <a:off x="3239280" y="368136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32" name="PlaceHolder 7"/>
          <p:cNvSpPr>
            <a:spLocks noGrp="1"/>
          </p:cNvSpPr>
          <p:nvPr>
            <p:ph type="body"/>
          </p:nvPr>
        </p:nvSpPr>
        <p:spPr>
          <a:xfrm>
            <a:off x="6021360" y="368136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subTitle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marL="342720" indent="-342720" algn="ctr">
              <a:spcBef>
                <a:spcPts val="11"/>
              </a:spcBef>
              <a:spcAft>
                <a:spcPts val="11"/>
              </a:spcAft>
            </a:pP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subTitle"/>
          </p:nvPr>
        </p:nvSpPr>
        <p:spPr>
          <a:xfrm>
            <a:off x="457200" y="272520"/>
            <a:ext cx="8228160" cy="5299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marL="342720" indent="-342720" algn="ctr">
              <a:spcBef>
                <a:spcPts val="11"/>
              </a:spcBef>
              <a:spcAft>
                <a:spcPts val="11"/>
              </a:spcAft>
            </a:pP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53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57" name="PlaceHolder 4"/>
          <p:cNvSpPr>
            <a:spLocks noGrp="1"/>
          </p:cNvSpPr>
          <p:nvPr>
            <p:ph type="body"/>
          </p:nvPr>
        </p:nvSpPr>
        <p:spPr>
          <a:xfrm>
            <a:off x="467352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822816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822816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69" name="PlaceHolder 5"/>
          <p:cNvSpPr>
            <a:spLocks noGrp="1"/>
          </p:cNvSpPr>
          <p:nvPr>
            <p:ph type="body"/>
          </p:nvPr>
        </p:nvSpPr>
        <p:spPr>
          <a:xfrm>
            <a:off x="467352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3239280" y="160488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73" name="PlaceHolder 4"/>
          <p:cNvSpPr>
            <a:spLocks noGrp="1"/>
          </p:cNvSpPr>
          <p:nvPr>
            <p:ph type="body"/>
          </p:nvPr>
        </p:nvSpPr>
        <p:spPr>
          <a:xfrm>
            <a:off x="6021360" y="160488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74" name="PlaceHolder 5"/>
          <p:cNvSpPr>
            <a:spLocks noGrp="1"/>
          </p:cNvSpPr>
          <p:nvPr>
            <p:ph type="body"/>
          </p:nvPr>
        </p:nvSpPr>
        <p:spPr>
          <a:xfrm>
            <a:off x="457200" y="368136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75" name="PlaceHolder 6"/>
          <p:cNvSpPr>
            <a:spLocks noGrp="1"/>
          </p:cNvSpPr>
          <p:nvPr>
            <p:ph type="body"/>
          </p:nvPr>
        </p:nvSpPr>
        <p:spPr>
          <a:xfrm>
            <a:off x="3239280" y="368136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76" name="PlaceHolder 7"/>
          <p:cNvSpPr>
            <a:spLocks noGrp="1"/>
          </p:cNvSpPr>
          <p:nvPr>
            <p:ph type="body"/>
          </p:nvPr>
        </p:nvSpPr>
        <p:spPr>
          <a:xfrm>
            <a:off x="6021360" y="368136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subTitle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marL="342720" indent="-342720" algn="ctr">
              <a:spcBef>
                <a:spcPts val="11"/>
              </a:spcBef>
              <a:spcAft>
                <a:spcPts val="11"/>
              </a:spcAft>
            </a:pP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91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subTitle"/>
          </p:nvPr>
        </p:nvSpPr>
        <p:spPr>
          <a:xfrm>
            <a:off x="457200" y="272520"/>
            <a:ext cx="8228160" cy="5299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marL="342720" indent="-342720" algn="ctr">
              <a:spcBef>
                <a:spcPts val="11"/>
              </a:spcBef>
              <a:spcAft>
                <a:spcPts val="11"/>
              </a:spcAft>
            </a:pP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97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00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01" name="PlaceHolder 4"/>
          <p:cNvSpPr>
            <a:spLocks noGrp="1"/>
          </p:cNvSpPr>
          <p:nvPr>
            <p:ph type="body"/>
          </p:nvPr>
        </p:nvSpPr>
        <p:spPr>
          <a:xfrm>
            <a:off x="467352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04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05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822816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 type="body"/>
          </p:nvPr>
        </p:nvSpPr>
        <p:spPr>
          <a:xfrm>
            <a:off x="457200" y="3681360"/>
            <a:ext cx="822816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10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11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12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13" name="PlaceHolder 5"/>
          <p:cNvSpPr>
            <a:spLocks noGrp="1"/>
          </p:cNvSpPr>
          <p:nvPr>
            <p:ph type="body"/>
          </p:nvPr>
        </p:nvSpPr>
        <p:spPr>
          <a:xfrm>
            <a:off x="467352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457200" y="272520"/>
            <a:ext cx="8228160" cy="5299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marL="342720" indent="-342720" algn="ctr">
              <a:spcBef>
                <a:spcPts val="11"/>
              </a:spcBef>
              <a:spcAft>
                <a:spcPts val="11"/>
              </a:spcAft>
            </a:pP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 type="body"/>
          </p:nvPr>
        </p:nvSpPr>
        <p:spPr>
          <a:xfrm>
            <a:off x="3239280" y="160488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17" name="PlaceHolder 4"/>
          <p:cNvSpPr>
            <a:spLocks noGrp="1"/>
          </p:cNvSpPr>
          <p:nvPr>
            <p:ph type="body"/>
          </p:nvPr>
        </p:nvSpPr>
        <p:spPr>
          <a:xfrm>
            <a:off x="6021360" y="160488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18" name="PlaceHolder 5"/>
          <p:cNvSpPr>
            <a:spLocks noGrp="1"/>
          </p:cNvSpPr>
          <p:nvPr>
            <p:ph type="body"/>
          </p:nvPr>
        </p:nvSpPr>
        <p:spPr>
          <a:xfrm>
            <a:off x="457200" y="368136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19" name="PlaceHolder 6"/>
          <p:cNvSpPr>
            <a:spLocks noGrp="1"/>
          </p:cNvSpPr>
          <p:nvPr>
            <p:ph type="body"/>
          </p:nvPr>
        </p:nvSpPr>
        <p:spPr>
          <a:xfrm>
            <a:off x="3239280" y="368136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20" name="PlaceHolder 7"/>
          <p:cNvSpPr>
            <a:spLocks noGrp="1"/>
          </p:cNvSpPr>
          <p:nvPr>
            <p:ph type="body"/>
          </p:nvPr>
        </p:nvSpPr>
        <p:spPr>
          <a:xfrm>
            <a:off x="6021360" y="3681360"/>
            <a:ext cx="264924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3975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3520" y="368136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3520" y="1604880"/>
            <a:ext cx="401508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1360"/>
            <a:ext cx="8228160" cy="1896120"/>
          </a:xfrm>
          <a:prstGeom prst="rect">
            <a:avLst/>
          </a:prstGeom>
        </p:spPr>
        <p:txBody>
          <a:bodyPr lIns="0" rIns="0" tIns="828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49.xml"/><Relationship Id="rId4" Type="http://schemas.openxmlformats.org/officeDocument/2006/relationships/slideLayout" Target="../slideLayouts/slideLayout50.xml"/><Relationship Id="rId5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2664000" y="-6480"/>
            <a:ext cx="6484680" cy="6869160"/>
            <a:chOff x="2664000" y="-6480"/>
            <a:chExt cx="6484680" cy="6869160"/>
          </a:xfrm>
        </p:grpSpPr>
        <p:pic>
          <p:nvPicPr>
            <p:cNvPr id="1" name="" descr=""/>
            <p:cNvPicPr/>
            <p:nvPr/>
          </p:nvPicPr>
          <p:blipFill>
            <a:blip r:embed="rId3"/>
            <a:stretch/>
          </p:blipFill>
          <p:spPr>
            <a:xfrm>
              <a:off x="2664000" y="-6480"/>
              <a:ext cx="6484680" cy="6869160"/>
            </a:xfrm>
            <a:prstGeom prst="rect">
              <a:avLst/>
            </a:prstGeom>
            <a:ln>
              <a:noFill/>
            </a:ln>
          </p:spPr>
        </p:pic>
        <p:sp>
          <p:nvSpPr>
            <p:cNvPr id="2" name="CustomShape 2"/>
            <p:cNvSpPr/>
            <p:nvPr/>
          </p:nvSpPr>
          <p:spPr>
            <a:xfrm>
              <a:off x="2666880" y="0"/>
              <a:ext cx="6475680" cy="68565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" name="Line 3"/>
          <p:cNvSpPr/>
          <p:nvPr/>
        </p:nvSpPr>
        <p:spPr>
          <a:xfrm flipV="1">
            <a:off x="2666880" y="1440"/>
            <a:ext cx="1800" cy="6858000"/>
          </a:xfrm>
          <a:prstGeom prst="line">
            <a:avLst/>
          </a:prstGeom>
          <a:ln w="11520">
            <a:solidFill>
              <a:srgbClr val="f9f9f9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4"/>
          <p:cNvSpPr>
            <a:spLocks noGrp="1"/>
          </p:cNvSpPr>
          <p:nvPr>
            <p:ph type="ftr"/>
          </p:nvPr>
        </p:nvSpPr>
        <p:spPr>
          <a:xfrm>
            <a:off x="2819160" y="6558120"/>
            <a:ext cx="2925720" cy="226800"/>
          </a:xfrm>
          <a:prstGeom prst="rect">
            <a:avLst/>
          </a:prstGeom>
        </p:spPr>
        <p:txBody>
          <a:bodyPr lIns="90000" rIns="90000" tIns="0" bIns="0" anchor="b">
            <a:no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r>
              <a:rPr b="0" lang="en-US" sz="1400" spc="-1" strike="noStrike">
                <a:solidFill>
                  <a:srgbClr val="000000"/>
                </a:solidFill>
                <a:latin typeface="DejaVu Serif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/>
          </p:nvPr>
        </p:nvSpPr>
        <p:spPr>
          <a:xfrm>
            <a:off x="7880040" y="6555960"/>
            <a:ext cx="587160" cy="2271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fld id="{FEBC63B7-AEBB-46DA-8C3E-472AB74ECA35}" type="slidenum">
              <a:rPr b="0" lang="ru-RU" sz="1100" spc="-1" strike="noStrike">
                <a:solidFill>
                  <a:srgbClr val="ffffff"/>
                </a:solidFill>
                <a:latin typeface="DejaVu Serif"/>
              </a:rPr>
              <a:t>&lt;number&gt;</a:t>
            </a:fld>
            <a:endParaRPr b="0" lang="en-US" sz="11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6" name="PlaceHolder 6"/>
          <p:cNvSpPr>
            <a:spLocks noGrp="1"/>
          </p:cNvSpPr>
          <p:nvPr>
            <p:ph type="dt"/>
          </p:nvPr>
        </p:nvSpPr>
        <p:spPr>
          <a:xfrm>
            <a:off x="5870160" y="6558120"/>
            <a:ext cx="2001960" cy="225360"/>
          </a:xfrm>
          <a:prstGeom prst="rect">
            <a:avLst/>
          </a:prstGeom>
        </p:spPr>
        <p:txBody>
          <a:bodyPr lIns="90000" rIns="90000" tIns="0" bIns="0" anchor="b">
            <a:no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r>
              <a:rPr b="0" lang="en-US" sz="1400" spc="-1" strike="noStrike">
                <a:solidFill>
                  <a:srgbClr val="000000"/>
                </a:solidFill>
                <a:latin typeface="DejaVu Serif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7" name="PlaceHolder 7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r>
              <a:rPr b="0" lang="en-US" sz="4400" spc="-1" strike="noStrike">
                <a:solidFill>
                  <a:srgbClr val="000000"/>
                </a:solidFill>
                <a:latin typeface="DejaVu Sans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8" name="PlaceHolder 8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rIns="0" tIns="8280" bIns="0">
            <a:normAutofit fontScale="83000"/>
          </a:bodyPr>
          <a:p>
            <a:pPr marL="342720" indent="-342720">
              <a:spcBef>
                <a:spcPts val="1423"/>
              </a:spcBef>
              <a:spcAft>
                <a:spcPts val="11"/>
              </a:spcAft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1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Second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2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Third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3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Fourth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4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Fifth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5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Sixth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6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Seventh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1"/>
          <p:cNvGrpSpPr/>
          <p:nvPr/>
        </p:nvGrpSpPr>
        <p:grpSpPr>
          <a:xfrm>
            <a:off x="8150400" y="-6480"/>
            <a:ext cx="998280" cy="6869160"/>
            <a:chOff x="8150400" y="-6480"/>
            <a:chExt cx="998280" cy="6869160"/>
          </a:xfrm>
        </p:grpSpPr>
        <p:pic>
          <p:nvPicPr>
            <p:cNvPr id="46" name="" descr=""/>
            <p:cNvPicPr/>
            <p:nvPr/>
          </p:nvPicPr>
          <p:blipFill>
            <a:blip r:embed="rId2"/>
            <a:stretch/>
          </p:blipFill>
          <p:spPr>
            <a:xfrm>
              <a:off x="8150400" y="-6480"/>
              <a:ext cx="998280" cy="6869160"/>
            </a:xfrm>
            <a:prstGeom prst="rect">
              <a:avLst/>
            </a:prstGeom>
            <a:ln>
              <a:noFill/>
            </a:ln>
          </p:spPr>
        </p:pic>
        <p:sp>
          <p:nvSpPr>
            <p:cNvPr id="47" name="CustomShape 2"/>
            <p:cNvSpPr/>
            <p:nvPr/>
          </p:nvSpPr>
          <p:spPr>
            <a:xfrm>
              <a:off x="8153280" y="0"/>
              <a:ext cx="989280" cy="68565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48" name="PlaceHolder 3"/>
          <p:cNvSpPr>
            <a:spLocks noGrp="1"/>
          </p:cNvSpPr>
          <p:nvPr>
            <p:ph type="ftr"/>
          </p:nvPr>
        </p:nvSpPr>
        <p:spPr>
          <a:xfrm>
            <a:off x="457200" y="6558120"/>
            <a:ext cx="3656160" cy="226800"/>
          </a:xfrm>
          <a:prstGeom prst="rect">
            <a:avLst/>
          </a:prstGeom>
        </p:spPr>
        <p:txBody>
          <a:bodyPr lIns="90000" rIns="90000" tIns="0" bIns="0" anchor="b">
            <a:no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r>
              <a:rPr b="0" lang="en-US" sz="1400" spc="-1" strike="noStrike">
                <a:solidFill>
                  <a:srgbClr val="000000"/>
                </a:solidFill>
                <a:latin typeface="DejaVu Serif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sldNum"/>
          </p:nvPr>
        </p:nvSpPr>
        <p:spPr>
          <a:xfrm>
            <a:off x="6251400" y="6555960"/>
            <a:ext cx="587520" cy="2271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fld id="{7C527E08-B73E-499D-A0C0-B4642D09D4BD}" type="slidenum">
              <a:rPr b="0" lang="ru-RU" sz="1100" spc="-1" strike="noStrike">
                <a:solidFill>
                  <a:srgbClr val="b13f9a"/>
                </a:solidFill>
                <a:latin typeface="DejaVu Serif"/>
              </a:rPr>
              <a:t>&lt;number&gt;</a:t>
            </a:fld>
            <a:endParaRPr b="0" lang="en-US" sz="11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dt"/>
          </p:nvPr>
        </p:nvSpPr>
        <p:spPr>
          <a:xfrm>
            <a:off x="4246560" y="6558120"/>
            <a:ext cx="2000160" cy="225360"/>
          </a:xfrm>
          <a:prstGeom prst="rect">
            <a:avLst/>
          </a:prstGeom>
        </p:spPr>
        <p:txBody>
          <a:bodyPr lIns="90000" rIns="90000" tIns="0" bIns="0" anchor="b">
            <a:no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r>
              <a:rPr b="0" lang="en-US" sz="1400" spc="-1" strike="noStrike">
                <a:solidFill>
                  <a:srgbClr val="000000"/>
                </a:solidFill>
                <a:latin typeface="DejaVu Serif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r>
              <a:rPr b="0" lang="en-US" sz="4400" spc="-1" strike="noStrike">
                <a:solidFill>
                  <a:srgbClr val="000000"/>
                </a:solidFill>
                <a:latin typeface="DejaVu Sans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52" name="PlaceHolder 7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rIns="0" tIns="8280" bIns="0">
            <a:normAutofit fontScale="83000"/>
          </a:bodyPr>
          <a:p>
            <a:pPr marL="342720" indent="-342720">
              <a:spcBef>
                <a:spcPts val="1423"/>
              </a:spcBef>
              <a:spcAft>
                <a:spcPts val="11"/>
              </a:spcAft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1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Second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2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Third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3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Fourth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4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Fifth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5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Sixth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6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Seventh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1"/>
          <p:cNvGrpSpPr/>
          <p:nvPr/>
        </p:nvGrpSpPr>
        <p:grpSpPr>
          <a:xfrm>
            <a:off x="8150400" y="-6480"/>
            <a:ext cx="998280" cy="6869160"/>
            <a:chOff x="8150400" y="-6480"/>
            <a:chExt cx="998280" cy="6869160"/>
          </a:xfrm>
        </p:grpSpPr>
        <p:pic>
          <p:nvPicPr>
            <p:cNvPr id="90" name="" descr=""/>
            <p:cNvPicPr/>
            <p:nvPr/>
          </p:nvPicPr>
          <p:blipFill>
            <a:blip r:embed="rId2"/>
            <a:stretch/>
          </p:blipFill>
          <p:spPr>
            <a:xfrm>
              <a:off x="8150400" y="-6480"/>
              <a:ext cx="998280" cy="6869160"/>
            </a:xfrm>
            <a:prstGeom prst="rect">
              <a:avLst/>
            </a:prstGeom>
            <a:ln>
              <a:noFill/>
            </a:ln>
          </p:spPr>
        </p:pic>
        <p:sp>
          <p:nvSpPr>
            <p:cNvPr id="91" name="CustomShape 2"/>
            <p:cNvSpPr/>
            <p:nvPr/>
          </p:nvSpPr>
          <p:spPr>
            <a:xfrm>
              <a:off x="8153280" y="0"/>
              <a:ext cx="989280" cy="68565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92" name="PlaceHolder 3"/>
          <p:cNvSpPr>
            <a:spLocks noGrp="1"/>
          </p:cNvSpPr>
          <p:nvPr>
            <p:ph type="ftr"/>
          </p:nvPr>
        </p:nvSpPr>
        <p:spPr>
          <a:xfrm>
            <a:off x="457200" y="6558120"/>
            <a:ext cx="3656160" cy="226800"/>
          </a:xfrm>
          <a:prstGeom prst="rect">
            <a:avLst/>
          </a:prstGeom>
        </p:spPr>
        <p:txBody>
          <a:bodyPr lIns="90000" rIns="90000" tIns="0" bIns="0" anchor="b">
            <a:no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r>
              <a:rPr b="0" lang="en-US" sz="1400" spc="-1" strike="noStrike">
                <a:solidFill>
                  <a:srgbClr val="000000"/>
                </a:solidFill>
                <a:latin typeface="DejaVu Serif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sldNum"/>
          </p:nvPr>
        </p:nvSpPr>
        <p:spPr>
          <a:xfrm>
            <a:off x="6251400" y="6555960"/>
            <a:ext cx="587520" cy="2271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fld id="{173211C0-B5CA-427D-85F7-A678F3EE58EC}" type="slidenum">
              <a:rPr b="0" lang="ru-RU" sz="1100" spc="-1" strike="noStrike">
                <a:solidFill>
                  <a:srgbClr val="b13f9a"/>
                </a:solidFill>
                <a:latin typeface="DejaVu Serif"/>
              </a:rPr>
              <a:t>&lt;number&gt;</a:t>
            </a:fld>
            <a:endParaRPr b="0" lang="en-US" sz="11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dt"/>
          </p:nvPr>
        </p:nvSpPr>
        <p:spPr>
          <a:xfrm>
            <a:off x="4246560" y="6558120"/>
            <a:ext cx="2000160" cy="225360"/>
          </a:xfrm>
          <a:prstGeom prst="rect">
            <a:avLst/>
          </a:prstGeom>
        </p:spPr>
        <p:txBody>
          <a:bodyPr lIns="90000" rIns="90000" tIns="0" bIns="0" anchor="b">
            <a:no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r>
              <a:rPr b="0" lang="en-US" sz="1400" spc="-1" strike="noStrike">
                <a:solidFill>
                  <a:srgbClr val="000000"/>
                </a:solidFill>
                <a:latin typeface="DejaVu Serif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95" name="PlaceHolder 6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r>
              <a:rPr b="0" lang="en-US" sz="4400" spc="-1" strike="noStrike">
                <a:solidFill>
                  <a:srgbClr val="000000"/>
                </a:solidFill>
                <a:latin typeface="DejaVu Sans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96" name="PlaceHolder 7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rIns="0" tIns="8280" bIns="0">
            <a:normAutofit fontScale="83000"/>
          </a:bodyPr>
          <a:p>
            <a:pPr marL="342720" indent="-342720">
              <a:spcBef>
                <a:spcPts val="1423"/>
              </a:spcBef>
              <a:spcAft>
                <a:spcPts val="11"/>
              </a:spcAft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1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Second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2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Third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3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Fourth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4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Fifth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5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Sixth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6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Seventh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" name="Group 1"/>
          <p:cNvGrpSpPr/>
          <p:nvPr/>
        </p:nvGrpSpPr>
        <p:grpSpPr>
          <a:xfrm>
            <a:off x="8150400" y="-6480"/>
            <a:ext cx="998280" cy="6869160"/>
            <a:chOff x="8150400" y="-6480"/>
            <a:chExt cx="998280" cy="6869160"/>
          </a:xfrm>
        </p:grpSpPr>
        <p:pic>
          <p:nvPicPr>
            <p:cNvPr id="134" name="" descr=""/>
            <p:cNvPicPr/>
            <p:nvPr/>
          </p:nvPicPr>
          <p:blipFill>
            <a:blip r:embed="rId2"/>
            <a:stretch/>
          </p:blipFill>
          <p:spPr>
            <a:xfrm>
              <a:off x="8150400" y="-6480"/>
              <a:ext cx="998280" cy="6869160"/>
            </a:xfrm>
            <a:prstGeom prst="rect">
              <a:avLst/>
            </a:prstGeom>
            <a:ln>
              <a:noFill/>
            </a:ln>
          </p:spPr>
        </p:pic>
        <p:sp>
          <p:nvSpPr>
            <p:cNvPr id="135" name="CustomShape 2"/>
            <p:cNvSpPr/>
            <p:nvPr/>
          </p:nvSpPr>
          <p:spPr>
            <a:xfrm>
              <a:off x="8153280" y="0"/>
              <a:ext cx="989280" cy="68565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36" name="PlaceHolder 3"/>
          <p:cNvSpPr>
            <a:spLocks noGrp="1"/>
          </p:cNvSpPr>
          <p:nvPr>
            <p:ph type="ftr"/>
          </p:nvPr>
        </p:nvSpPr>
        <p:spPr>
          <a:xfrm>
            <a:off x="457200" y="6558120"/>
            <a:ext cx="3656160" cy="226800"/>
          </a:xfrm>
          <a:prstGeom prst="rect">
            <a:avLst/>
          </a:prstGeom>
        </p:spPr>
        <p:txBody>
          <a:bodyPr lIns="90000" rIns="90000" tIns="0" bIns="0" anchor="b">
            <a:no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r>
              <a:rPr b="0" lang="en-US" sz="1400" spc="-1" strike="noStrike">
                <a:solidFill>
                  <a:srgbClr val="000000"/>
                </a:solidFill>
                <a:latin typeface="DejaVu Serif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sldNum"/>
          </p:nvPr>
        </p:nvSpPr>
        <p:spPr>
          <a:xfrm>
            <a:off x="6251400" y="6555960"/>
            <a:ext cx="587520" cy="2271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fld id="{2AEA0C21-6FED-4FC4-8715-49CD103FA5F5}" type="slidenum">
              <a:rPr b="0" lang="ru-RU" sz="1100" spc="-1" strike="noStrike">
                <a:solidFill>
                  <a:srgbClr val="b13f9a"/>
                </a:solidFill>
                <a:latin typeface="DejaVu Serif"/>
              </a:rPr>
              <a:t>&lt;number&gt;</a:t>
            </a:fld>
            <a:endParaRPr b="0" lang="en-US" sz="11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38" name="PlaceHolder 5"/>
          <p:cNvSpPr>
            <a:spLocks noGrp="1"/>
          </p:cNvSpPr>
          <p:nvPr>
            <p:ph type="dt"/>
          </p:nvPr>
        </p:nvSpPr>
        <p:spPr>
          <a:xfrm>
            <a:off x="4246560" y="6558120"/>
            <a:ext cx="2000160" cy="225360"/>
          </a:xfrm>
          <a:prstGeom prst="rect">
            <a:avLst/>
          </a:prstGeom>
        </p:spPr>
        <p:txBody>
          <a:bodyPr lIns="90000" rIns="90000" tIns="0" bIns="0" anchor="b">
            <a:no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r>
              <a:rPr b="0" lang="en-US" sz="1400" spc="-1" strike="noStrike">
                <a:solidFill>
                  <a:srgbClr val="000000"/>
                </a:solidFill>
                <a:latin typeface="DejaVu Serif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39" name="PlaceHolder 6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r>
              <a:rPr b="0" lang="en-US" sz="4400" spc="-1" strike="noStrike">
                <a:solidFill>
                  <a:srgbClr val="000000"/>
                </a:solidFill>
                <a:latin typeface="DejaVu Sans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40" name="PlaceHolder 7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rIns="0" tIns="8280" bIns="0">
            <a:normAutofit fontScale="83000"/>
          </a:bodyPr>
          <a:p>
            <a:pPr marL="342720" indent="-342720">
              <a:spcBef>
                <a:spcPts val="1423"/>
              </a:spcBef>
              <a:spcAft>
                <a:spcPts val="11"/>
              </a:spcAft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1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Second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2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Third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3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Fourth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4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Fifth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5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Sixth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6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Seventh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" name="Group 1"/>
          <p:cNvGrpSpPr/>
          <p:nvPr/>
        </p:nvGrpSpPr>
        <p:grpSpPr>
          <a:xfrm>
            <a:off x="8150400" y="-6480"/>
            <a:ext cx="998280" cy="6869160"/>
            <a:chOff x="8150400" y="-6480"/>
            <a:chExt cx="998280" cy="6869160"/>
          </a:xfrm>
        </p:grpSpPr>
        <p:pic>
          <p:nvPicPr>
            <p:cNvPr id="178" name="" descr=""/>
            <p:cNvPicPr/>
            <p:nvPr/>
          </p:nvPicPr>
          <p:blipFill>
            <a:blip r:embed="rId2"/>
            <a:stretch/>
          </p:blipFill>
          <p:spPr>
            <a:xfrm>
              <a:off x="8150400" y="-6480"/>
              <a:ext cx="998280" cy="6869160"/>
            </a:xfrm>
            <a:prstGeom prst="rect">
              <a:avLst/>
            </a:prstGeom>
            <a:ln>
              <a:noFill/>
            </a:ln>
          </p:spPr>
        </p:pic>
        <p:sp>
          <p:nvSpPr>
            <p:cNvPr id="179" name="CustomShape 2"/>
            <p:cNvSpPr/>
            <p:nvPr/>
          </p:nvSpPr>
          <p:spPr>
            <a:xfrm>
              <a:off x="8153280" y="0"/>
              <a:ext cx="989280" cy="68565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80" name="PlaceHolder 3"/>
          <p:cNvSpPr>
            <a:spLocks noGrp="1"/>
          </p:cNvSpPr>
          <p:nvPr>
            <p:ph type="ftr"/>
          </p:nvPr>
        </p:nvSpPr>
        <p:spPr>
          <a:xfrm>
            <a:off x="457200" y="6558120"/>
            <a:ext cx="3656160" cy="226800"/>
          </a:xfrm>
          <a:prstGeom prst="rect">
            <a:avLst/>
          </a:prstGeom>
        </p:spPr>
        <p:txBody>
          <a:bodyPr lIns="90000" rIns="90000" tIns="0" bIns="0" anchor="b">
            <a:no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r>
              <a:rPr b="0" lang="en-US" sz="1400" spc="-1" strike="noStrike">
                <a:solidFill>
                  <a:srgbClr val="000000"/>
                </a:solidFill>
                <a:latin typeface="DejaVu Serif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sldNum"/>
          </p:nvPr>
        </p:nvSpPr>
        <p:spPr>
          <a:xfrm>
            <a:off x="6251400" y="6555960"/>
            <a:ext cx="587520" cy="2271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fld id="{7AA77B7C-E347-4133-BB7B-8B191E2D7376}" type="slidenum">
              <a:rPr b="0" lang="ru-RU" sz="1100" spc="-1" strike="noStrike">
                <a:solidFill>
                  <a:srgbClr val="b13f9a"/>
                </a:solidFill>
                <a:latin typeface="DejaVu Serif"/>
              </a:rPr>
              <a:t>&lt;number&gt;</a:t>
            </a:fld>
            <a:endParaRPr b="0" lang="en-US" sz="11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dt"/>
          </p:nvPr>
        </p:nvSpPr>
        <p:spPr>
          <a:xfrm>
            <a:off x="4246560" y="6558120"/>
            <a:ext cx="2000160" cy="225360"/>
          </a:xfrm>
          <a:prstGeom prst="rect">
            <a:avLst/>
          </a:prstGeom>
        </p:spPr>
        <p:txBody>
          <a:bodyPr lIns="90000" rIns="90000" tIns="0" bIns="0" anchor="b">
            <a:noAutofit/>
          </a:bodyPr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r>
              <a:rPr b="0" lang="en-US" sz="1400" spc="-1" strike="noStrike">
                <a:solidFill>
                  <a:srgbClr val="000000"/>
                </a:solidFill>
                <a:latin typeface="DejaVu Serif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83" name="PlaceHolder 6"/>
          <p:cNvSpPr>
            <a:spLocks noGrp="1"/>
          </p:cNvSpPr>
          <p:nvPr>
            <p:ph type="title"/>
          </p:nvPr>
        </p:nvSpPr>
        <p:spPr>
          <a:xfrm>
            <a:off x="457200" y="272520"/>
            <a:ext cx="8228160" cy="1143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spcBef>
                <a:spcPts val="11"/>
              </a:spcBef>
              <a:spcAft>
                <a:spcPts val="11"/>
              </a:spcAft>
            </a:pPr>
            <a:r>
              <a:rPr b="0" lang="en-US" sz="4400" spc="-1" strike="noStrike">
                <a:solidFill>
                  <a:srgbClr val="000000"/>
                </a:solidFill>
                <a:latin typeface="DejaVu Sans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DejaVu Sans"/>
            </a:endParaRPr>
          </a:p>
        </p:txBody>
      </p:sp>
      <p:sp>
        <p:nvSpPr>
          <p:cNvPr id="184" name="PlaceHolder 7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3975120"/>
          </a:xfrm>
          <a:prstGeom prst="rect">
            <a:avLst/>
          </a:prstGeom>
        </p:spPr>
        <p:txBody>
          <a:bodyPr lIns="0" rIns="0" tIns="8280" bIns="0">
            <a:normAutofit fontScale="83000"/>
          </a:bodyPr>
          <a:p>
            <a:pPr marL="342720" indent="-342720">
              <a:spcBef>
                <a:spcPts val="1423"/>
              </a:spcBef>
              <a:spcAft>
                <a:spcPts val="11"/>
              </a:spcAft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1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Second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2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Third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3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Fourth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4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Fifth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5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Sixth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  <a:p>
            <a:pPr lvl="6" marL="342720" indent="-342720">
              <a:spcBef>
                <a:spcPts val="1423"/>
              </a:spcBef>
              <a:spcAft>
                <a:spcPts val="11"/>
              </a:spcAft>
              <a:buClr>
                <a:srgbClr val="000000"/>
              </a:buClr>
              <a:buFont typeface="Times New Roman"/>
              <a:buChar char="»"/>
            </a:pPr>
            <a:r>
              <a:rPr b="0" lang="en-US" sz="3200" spc="-1" strike="noStrike">
                <a:solidFill>
                  <a:srgbClr val="000000"/>
                </a:solidFill>
                <a:latin typeface="DejaVu Sans"/>
              </a:rPr>
              <a:t>Seventh Outline Level</a:t>
            </a:r>
            <a:endParaRPr b="0" lang="en-US" sz="32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jpeg"/><Relationship Id="rId5" Type="http://schemas.openxmlformats.org/officeDocument/2006/relationships/image" Target="../media/image11.jpeg"/><Relationship Id="rId6" Type="http://schemas.openxmlformats.org/officeDocument/2006/relationships/image" Target="../media/image12.png"/><Relationship Id="rId7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7.png"/><Relationship Id="rId2" Type="http://schemas.openxmlformats.org/officeDocument/2006/relationships/image" Target="../media/image38.png"/><Relationship Id="rId3" Type="http://schemas.openxmlformats.org/officeDocument/2006/relationships/image" Target="../media/image39.png"/><Relationship Id="rId4" Type="http://schemas.openxmlformats.org/officeDocument/2006/relationships/image" Target="../media/image40.jpeg"/><Relationship Id="rId5" Type="http://schemas.openxmlformats.org/officeDocument/2006/relationships/image" Target="../media/image41.jpeg"/><Relationship Id="rId6" Type="http://schemas.openxmlformats.org/officeDocument/2006/relationships/image" Target="../media/image42.jpeg"/><Relationship Id="rId7" Type="http://schemas.openxmlformats.org/officeDocument/2006/relationships/slideLayout" Target="../slideLayouts/slideLayout49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3.png"/><Relationship Id="rId2" Type="http://schemas.openxmlformats.org/officeDocument/2006/relationships/image" Target="../media/image44.jpeg"/><Relationship Id="rId3" Type="http://schemas.openxmlformats.org/officeDocument/2006/relationships/image" Target="../media/image45.jpeg"/><Relationship Id="rId4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6.png"/><Relationship Id="rId2" Type="http://schemas.openxmlformats.org/officeDocument/2006/relationships/image" Target="../media/image47.jpeg"/><Relationship Id="rId3" Type="http://schemas.openxmlformats.org/officeDocument/2006/relationships/image" Target="../media/image48.gif"/><Relationship Id="rId4" Type="http://schemas.openxmlformats.org/officeDocument/2006/relationships/image" Target="../media/image49.jpeg"/><Relationship Id="rId5" Type="http://schemas.openxmlformats.org/officeDocument/2006/relationships/image" Target="../media/image50.jpeg"/><Relationship Id="rId6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51.png"/><Relationship Id="rId2" Type="http://schemas.openxmlformats.org/officeDocument/2006/relationships/image" Target="../media/image52.jpeg"/><Relationship Id="rId3" Type="http://schemas.openxmlformats.org/officeDocument/2006/relationships/image" Target="../media/image53.jpeg"/><Relationship Id="rId4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54.png"/><Relationship Id="rId2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55.png"/><Relationship Id="rId2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56.png"/><Relationship Id="rId2" Type="http://schemas.openxmlformats.org/officeDocument/2006/relationships/image" Target="../media/image57.jpeg"/><Relationship Id="rId3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58.png"/><Relationship Id="rId2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59.png"/><Relationship Id="rId2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60.png"/><Relationship Id="rId2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61.png"/><Relationship Id="rId2" Type="http://schemas.openxmlformats.org/officeDocument/2006/relationships/image" Target="../media/image62.jpeg"/><Relationship Id="rId3" Type="http://schemas.openxmlformats.org/officeDocument/2006/relationships/image" Target="../media/image63.jpeg"/><Relationship Id="rId4" Type="http://schemas.openxmlformats.org/officeDocument/2006/relationships/image" Target="../media/image64.jpeg"/><Relationship Id="rId5" Type="http://schemas.openxmlformats.org/officeDocument/2006/relationships/image" Target="../media/image65.jpeg"/><Relationship Id="rId6" Type="http://schemas.openxmlformats.org/officeDocument/2006/relationships/image" Target="../media/image66.jpeg"/><Relationship Id="rId7" Type="http://schemas.openxmlformats.org/officeDocument/2006/relationships/image" Target="../media/image67.jpeg"/><Relationship Id="rId8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68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jpeg"/><Relationship Id="rId3" Type="http://schemas.openxmlformats.org/officeDocument/2006/relationships/image" Target="../media/image15.jpeg"/><Relationship Id="rId4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7.jpeg"/><Relationship Id="rId3" Type="http://schemas.openxmlformats.org/officeDocument/2006/relationships/image" Target="../media/image18.jpeg"/><Relationship Id="rId4" Type="http://schemas.openxmlformats.org/officeDocument/2006/relationships/image" Target="../media/image19.jpeg"/><Relationship Id="rId5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image" Target="../media/image22.png"/><Relationship Id="rId3" Type="http://schemas.openxmlformats.org/officeDocument/2006/relationships/image" Target="../media/image23.jpeg"/><Relationship Id="rId4" Type="http://schemas.openxmlformats.org/officeDocument/2006/relationships/image" Target="../media/image24.wmf"/><Relationship Id="rId5" Type="http://schemas.openxmlformats.org/officeDocument/2006/relationships/image" Target="../media/image25.jpeg"/><Relationship Id="rId6" Type="http://schemas.openxmlformats.org/officeDocument/2006/relationships/slideLayout" Target="../slideLayouts/slideLayout3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image" Target="../media/image27.wmf"/><Relationship Id="rId3" Type="http://schemas.openxmlformats.org/officeDocument/2006/relationships/image" Target="../media/image28.wmf"/><Relationship Id="rId4" Type="http://schemas.openxmlformats.org/officeDocument/2006/relationships/image" Target="../media/image29.wmf"/><Relationship Id="rId5" Type="http://schemas.openxmlformats.org/officeDocument/2006/relationships/image" Target="../media/image30.png"/><Relationship Id="rId6" Type="http://schemas.openxmlformats.org/officeDocument/2006/relationships/image" Target="../media/image31.png"/><Relationship Id="rId7" Type="http://schemas.openxmlformats.org/officeDocument/2006/relationships/image" Target="../media/image32.jpeg"/><Relationship Id="rId8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3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4.png"/><Relationship Id="rId2" Type="http://schemas.openxmlformats.org/officeDocument/2006/relationships/image" Target="../media/image35.wmf"/><Relationship Id="rId3" Type="http://schemas.openxmlformats.org/officeDocument/2006/relationships/image" Target="../media/image36.png"/><Relationship Id="rId4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" descr=""/>
          <p:cNvPicPr/>
          <p:nvPr/>
        </p:nvPicPr>
        <p:blipFill>
          <a:blip r:embed="rId2"/>
          <a:stretch/>
        </p:blipFill>
        <p:spPr>
          <a:xfrm>
            <a:off x="1670040" y="450720"/>
            <a:ext cx="6950160" cy="1384560"/>
          </a:xfrm>
          <a:prstGeom prst="rect">
            <a:avLst/>
          </a:prstGeom>
          <a:ln>
            <a:noFill/>
          </a:ln>
        </p:spPr>
      </p:pic>
      <p:sp>
        <p:nvSpPr>
          <p:cNvPr id="222" name="CustomShape 1"/>
          <p:cNvSpPr/>
          <p:nvPr/>
        </p:nvSpPr>
        <p:spPr>
          <a:xfrm>
            <a:off x="228600" y="1752480"/>
            <a:ext cx="8915400" cy="4343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0" bIns="0">
            <a:noAutofit/>
          </a:bodyPr>
          <a:p>
            <a:pPr algn="ctr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</a:pPr>
            <a:r>
              <a:rPr b="0" lang="ru-RU" sz="2200" spc="-1" strike="noStrike">
                <a:solidFill>
                  <a:srgbClr val="00b0f0"/>
                </a:solidFill>
                <a:latin typeface="Arial Black"/>
              </a:rPr>
              <a:t>Тема :</a:t>
            </a:r>
            <a:br/>
            <a:r>
              <a:rPr b="0" lang="ru-RU" sz="2200" spc="-1" strike="noStrike">
                <a:solidFill>
                  <a:srgbClr val="ff0066"/>
                </a:solidFill>
                <a:latin typeface="Arial Black"/>
              </a:rPr>
              <a:t>Я выбираю </a:t>
            </a:r>
            <a:r>
              <a:rPr b="0" lang="ru-RU" sz="2200" spc="-1" strike="noStrike">
                <a:solidFill>
                  <a:srgbClr val="ffc000"/>
                </a:solidFill>
                <a:latin typeface="Arial Black"/>
              </a:rPr>
              <a:t>спорт</a:t>
            </a:r>
            <a:r>
              <a:rPr b="0" lang="ru-RU" sz="2200" spc="-1" strike="noStrike">
                <a:solidFill>
                  <a:srgbClr val="ff0066"/>
                </a:solidFill>
                <a:latin typeface="Arial Black"/>
              </a:rPr>
              <a:t> как</a:t>
            </a:r>
            <a:endParaRPr b="0" lang="en-US" sz="2200" spc="-1" strike="noStrike">
              <a:solidFill>
                <a:srgbClr val="000000"/>
              </a:solidFill>
              <a:latin typeface="DejaVu Sans"/>
            </a:endParaRPr>
          </a:p>
          <a:p>
            <a:pPr algn="ctr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</a:pPr>
            <a:r>
              <a:rPr b="0" lang="ru-RU" sz="4800" spc="-1" strike="noStrike">
                <a:solidFill>
                  <a:srgbClr val="ff0066"/>
                </a:solidFill>
                <a:latin typeface="Arial Black"/>
              </a:rPr>
              <a:t>альтернативу</a:t>
            </a:r>
            <a:endParaRPr b="0" lang="en-US" sz="4800" spc="-1" strike="noStrike">
              <a:solidFill>
                <a:srgbClr val="000000"/>
              </a:solidFill>
              <a:latin typeface="DejaVu Sans"/>
            </a:endParaRPr>
          </a:p>
          <a:p>
            <a:pPr algn="ctr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</a:pPr>
            <a:r>
              <a:rPr b="0" lang="ru-RU" sz="4800" spc="-1" strike="noStrike">
                <a:solidFill>
                  <a:srgbClr val="ff0066"/>
                </a:solidFill>
                <a:latin typeface="Arial Black"/>
              </a:rPr>
              <a:t>вредным привычкам</a:t>
            </a:r>
            <a:r>
              <a:rPr b="0" lang="ru-RU" sz="2200" spc="-1" strike="noStrike">
                <a:solidFill>
                  <a:srgbClr val="ff0066"/>
                </a:solidFill>
                <a:latin typeface="Arial Black"/>
              </a:rPr>
              <a:t>.</a:t>
            </a:r>
            <a:endParaRPr b="0" lang="en-US" sz="2200" spc="-1" strike="noStrike">
              <a:solidFill>
                <a:srgbClr val="000000"/>
              </a:solidFill>
              <a:latin typeface="DejaVu Sans"/>
            </a:endParaRPr>
          </a:p>
        </p:txBody>
      </p:sp>
      <p:pic>
        <p:nvPicPr>
          <p:cNvPr id="223" name="" descr=""/>
          <p:cNvPicPr/>
          <p:nvPr/>
        </p:nvPicPr>
        <p:blipFill>
          <a:blip r:embed="rId3"/>
          <a:stretch/>
        </p:blipFill>
        <p:spPr>
          <a:xfrm>
            <a:off x="7086600" y="762120"/>
            <a:ext cx="1727280" cy="1657080"/>
          </a:xfrm>
          <a:prstGeom prst="rect">
            <a:avLst/>
          </a:prstGeom>
          <a:ln>
            <a:noFill/>
          </a:ln>
        </p:spPr>
      </p:pic>
      <p:grpSp>
        <p:nvGrpSpPr>
          <p:cNvPr id="224" name="Group 2"/>
          <p:cNvGrpSpPr/>
          <p:nvPr/>
        </p:nvGrpSpPr>
        <p:grpSpPr>
          <a:xfrm>
            <a:off x="457200" y="228600"/>
            <a:ext cx="2662200" cy="2590920"/>
            <a:chOff x="457200" y="228600"/>
            <a:chExt cx="2662200" cy="2590920"/>
          </a:xfrm>
        </p:grpSpPr>
        <p:sp>
          <p:nvSpPr>
            <p:cNvPr id="225" name="CustomShape 3"/>
            <p:cNvSpPr/>
            <p:nvPr/>
          </p:nvSpPr>
          <p:spPr>
            <a:xfrm>
              <a:off x="457200" y="228600"/>
              <a:ext cx="2662200" cy="2590920"/>
            </a:xfrm>
            <a:custGeom>
              <a:avLst/>
              <a:gdLst/>
              <a:ahLst/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rgbClr val="99cc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26" name="" descr=""/>
            <p:cNvPicPr/>
            <p:nvPr/>
          </p:nvPicPr>
          <p:blipFill>
            <a:blip r:embed="rId4"/>
            <a:stretch/>
          </p:blipFill>
          <p:spPr>
            <a:xfrm>
              <a:off x="723960" y="826920"/>
              <a:ext cx="1931760" cy="1443240"/>
            </a:xfrm>
            <a:prstGeom prst="rect">
              <a:avLst/>
            </a:prstGeom>
            <a:ln>
              <a:noFill/>
            </a:ln>
          </p:spPr>
        </p:pic>
      </p:grpSp>
      <p:pic>
        <p:nvPicPr>
          <p:cNvPr id="227" name="" descr=""/>
          <p:cNvPicPr/>
          <p:nvPr/>
        </p:nvPicPr>
        <p:blipFill>
          <a:blip r:embed="rId5"/>
          <a:stretch/>
        </p:blipFill>
        <p:spPr>
          <a:xfrm>
            <a:off x="457200" y="4800600"/>
            <a:ext cx="1700280" cy="1859040"/>
          </a:xfrm>
          <a:prstGeom prst="rect">
            <a:avLst/>
          </a:prstGeom>
          <a:ln>
            <a:noFill/>
          </a:ln>
        </p:spPr>
      </p:pic>
      <p:pic>
        <p:nvPicPr>
          <p:cNvPr id="228" name="" descr=""/>
          <p:cNvPicPr/>
          <p:nvPr/>
        </p:nvPicPr>
        <p:blipFill>
          <a:blip r:embed="rId6"/>
          <a:stretch/>
        </p:blipFill>
        <p:spPr>
          <a:xfrm>
            <a:off x="7543800" y="4800600"/>
            <a:ext cx="1440000" cy="1871640"/>
          </a:xfrm>
          <a:prstGeom prst="rect">
            <a:avLst/>
          </a:prstGeom>
          <a:ln>
            <a:noFill/>
          </a:ln>
        </p:spPr>
      </p:pic>
    </p:spTree>
  </p:cSld>
  <p:transition>
    <p:wedge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dur="indefinite" fill="hold">
                      <p:stCondLst>
                        <p:cond delay="indefinite"/>
                      </p:stCondLst>
                      <p:childTnLst>
                        <p:par>
                          <p:cTn id="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5" dur="indefinite" nodeType="clickEffect" fill="hold" presetClass="entr" presetID="8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amond(in)" transition="in">
                                      <p:cBhvr additive="repl">
                                        <p:cTn id="7" dur="2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dur="indefinite" fill="hold">
                      <p:stCondLst>
                        <p:cond delay="indefinite"/>
                      </p:stCondLst>
                      <p:childTnLst>
                        <p:par>
                          <p:cTn id="9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0" dur="indefinite" nodeType="clickEffect" fill="hold" presetClass="emph" presetID="8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24"/>
                                        </p:tgtEl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2" name="" descr=""/>
          <p:cNvPicPr/>
          <p:nvPr/>
        </p:nvPicPr>
        <p:blipFill>
          <a:blip r:embed="rId1"/>
          <a:stretch/>
        </p:blipFill>
        <p:spPr>
          <a:xfrm>
            <a:off x="450720" y="237960"/>
            <a:ext cx="8401320" cy="1444680"/>
          </a:xfrm>
          <a:prstGeom prst="rect">
            <a:avLst/>
          </a:prstGeom>
          <a:ln>
            <a:noFill/>
          </a:ln>
        </p:spPr>
      </p:pic>
      <p:pic>
        <p:nvPicPr>
          <p:cNvPr id="263" name="" descr=""/>
          <p:cNvPicPr/>
          <p:nvPr/>
        </p:nvPicPr>
        <p:blipFill>
          <a:blip r:embed="rId2"/>
          <a:stretch/>
        </p:blipFill>
        <p:spPr>
          <a:xfrm>
            <a:off x="3809880" y="1295280"/>
            <a:ext cx="1440000" cy="1871640"/>
          </a:xfrm>
          <a:prstGeom prst="rect">
            <a:avLst/>
          </a:prstGeom>
          <a:ln>
            <a:noFill/>
          </a:ln>
        </p:spPr>
      </p:pic>
      <p:pic>
        <p:nvPicPr>
          <p:cNvPr id="264" name="" descr=""/>
          <p:cNvPicPr/>
          <p:nvPr/>
        </p:nvPicPr>
        <p:blipFill>
          <a:blip r:embed="rId3"/>
          <a:stretch/>
        </p:blipFill>
        <p:spPr>
          <a:xfrm>
            <a:off x="6781680" y="1752480"/>
            <a:ext cx="741600" cy="1225800"/>
          </a:xfrm>
          <a:prstGeom prst="rect">
            <a:avLst/>
          </a:prstGeom>
          <a:ln>
            <a:noFill/>
          </a:ln>
        </p:spPr>
      </p:pic>
      <p:pic>
        <p:nvPicPr>
          <p:cNvPr id="265" name="" descr=""/>
          <p:cNvPicPr/>
          <p:nvPr/>
        </p:nvPicPr>
        <p:blipFill>
          <a:blip r:embed="rId4"/>
          <a:stretch/>
        </p:blipFill>
        <p:spPr>
          <a:xfrm>
            <a:off x="1066680" y="3809880"/>
            <a:ext cx="2667240" cy="2667240"/>
          </a:xfrm>
          <a:prstGeom prst="rect">
            <a:avLst/>
          </a:prstGeom>
          <a:ln>
            <a:noFill/>
          </a:ln>
        </p:spPr>
      </p:pic>
      <p:pic>
        <p:nvPicPr>
          <p:cNvPr id="266" name="" descr=""/>
          <p:cNvPicPr/>
          <p:nvPr/>
        </p:nvPicPr>
        <p:blipFill>
          <a:blip r:embed="rId5"/>
          <a:stretch/>
        </p:blipFill>
        <p:spPr>
          <a:xfrm>
            <a:off x="5791320" y="3581280"/>
            <a:ext cx="2152440" cy="2971800"/>
          </a:xfrm>
          <a:prstGeom prst="rect">
            <a:avLst/>
          </a:prstGeom>
          <a:ln>
            <a:noFill/>
          </a:ln>
        </p:spPr>
      </p:pic>
      <p:pic>
        <p:nvPicPr>
          <p:cNvPr id="267" name="" descr=""/>
          <p:cNvPicPr/>
          <p:nvPr/>
        </p:nvPicPr>
        <p:blipFill>
          <a:blip r:embed="rId6"/>
          <a:stretch/>
        </p:blipFill>
        <p:spPr>
          <a:xfrm>
            <a:off x="762120" y="1066680"/>
            <a:ext cx="1981080" cy="2133720"/>
          </a:xfrm>
          <a:prstGeom prst="rect">
            <a:avLst/>
          </a:prstGeom>
          <a:ln>
            <a:noFill/>
          </a:ln>
        </p:spPr>
      </p:pic>
    </p:spTree>
  </p:cSld>
  <p:transition>
    <p:wedge/>
  </p:transition>
  <p:timing>
    <p:tnLst>
      <p:par>
        <p:cTn id="177" dur="indefinite" restart="never" nodeType="tmRoot">
          <p:childTnLst>
            <p:seq>
              <p:cTn id="178" dur="indefinite" nodeType="mainSeq">
                <p:childTnLst>
                  <p:par>
                    <p:cTn id="179" dur="indefinite" fill="hold">
                      <p:stCondLst>
                        <p:cond delay="0"/>
                      </p:stCondLst>
                      <p:childTnLst>
                        <p:par>
                          <p:cTn id="180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81" dur="indefinite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dur="indefinite" fill="hold">
                      <p:stCondLst>
                        <p:cond delay="indefinite"/>
                      </p:stCondLst>
                      <p:childTnLst>
                        <p:par>
                          <p:cTn id="18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85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dur="indefinite" fill="hold">
                      <p:stCondLst>
                        <p:cond delay="indefinite"/>
                      </p:stCondLst>
                      <p:childTnLst>
                        <p:par>
                          <p:cTn id="188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89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8" name="" descr=""/>
          <p:cNvPicPr/>
          <p:nvPr/>
        </p:nvPicPr>
        <p:blipFill>
          <a:blip r:embed="rId1"/>
          <a:stretch/>
        </p:blipFill>
        <p:spPr>
          <a:xfrm>
            <a:off x="450720" y="317520"/>
            <a:ext cx="7255080" cy="1150920"/>
          </a:xfrm>
          <a:prstGeom prst="rect">
            <a:avLst/>
          </a:prstGeom>
          <a:ln>
            <a:noFill/>
          </a:ln>
        </p:spPr>
      </p:pic>
      <p:sp>
        <p:nvSpPr>
          <p:cNvPr id="269" name="CustomShape 1"/>
          <p:cNvSpPr/>
          <p:nvPr/>
        </p:nvSpPr>
        <p:spPr>
          <a:xfrm>
            <a:off x="457200" y="1609560"/>
            <a:ext cx="7238880" cy="4846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272880" indent="-272880" algn="ctr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3600" spc="-1" strike="noStrike">
                <a:solidFill>
                  <a:srgbClr val="000000"/>
                </a:solidFill>
                <a:latin typeface="Arial Black"/>
              </a:rPr>
              <a:t>Алкоголь опасен для вашего здоровья .</a:t>
            </a:r>
            <a:endParaRPr b="0" lang="en-US" sz="3600" spc="-1" strike="noStrike">
              <a:solidFill>
                <a:srgbClr val="000000"/>
              </a:solidFill>
              <a:latin typeface="DejaVu Sans"/>
            </a:endParaRPr>
          </a:p>
        </p:txBody>
      </p:sp>
      <p:pic>
        <p:nvPicPr>
          <p:cNvPr id="270" name="" descr=""/>
          <p:cNvPicPr/>
          <p:nvPr/>
        </p:nvPicPr>
        <p:blipFill>
          <a:blip r:embed="rId2"/>
          <a:stretch/>
        </p:blipFill>
        <p:spPr>
          <a:xfrm>
            <a:off x="1066680" y="3809880"/>
            <a:ext cx="2667240" cy="2667240"/>
          </a:xfrm>
          <a:prstGeom prst="rect">
            <a:avLst/>
          </a:prstGeom>
          <a:ln>
            <a:noFill/>
          </a:ln>
        </p:spPr>
      </p:pic>
      <p:pic>
        <p:nvPicPr>
          <p:cNvPr id="271" name="" descr=""/>
          <p:cNvPicPr/>
          <p:nvPr/>
        </p:nvPicPr>
        <p:blipFill>
          <a:blip r:embed="rId3"/>
          <a:stretch/>
        </p:blipFill>
        <p:spPr>
          <a:xfrm>
            <a:off x="5791320" y="3581280"/>
            <a:ext cx="2152440" cy="2971800"/>
          </a:xfrm>
          <a:prstGeom prst="rect">
            <a:avLst/>
          </a:prstGeom>
          <a:ln>
            <a:noFill/>
          </a:ln>
        </p:spPr>
      </p:pic>
    </p:spTree>
  </p:cSld>
  <p:transition>
    <p:wedge/>
  </p:transition>
  <p:timing>
    <p:tnLst>
      <p:par>
        <p:cTn id="191" dur="indefinite" restart="never" nodeType="tmRoot">
          <p:childTnLst>
            <p:seq>
              <p:cTn id="192" dur="indefinite" nodeType="mainSeq">
                <p:childTnLst>
                  <p:par>
                    <p:cTn id="193" dur="indefinite" fill="hold">
                      <p:stCondLst>
                        <p:cond delay="0"/>
                      </p:stCondLst>
                      <p:childTnLst>
                        <p:par>
                          <p:cTn id="19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95" dur="indefinite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dur="indefinite" fill="hold">
                      <p:stCondLst>
                        <p:cond delay="indefinite"/>
                      </p:stCondLst>
                      <p:childTnLst>
                        <p:par>
                          <p:cTn id="198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99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2" name="" descr=""/>
          <p:cNvPicPr/>
          <p:nvPr/>
        </p:nvPicPr>
        <p:blipFill>
          <a:blip r:embed="rId1"/>
          <a:stretch/>
        </p:blipFill>
        <p:spPr>
          <a:xfrm>
            <a:off x="450720" y="317520"/>
            <a:ext cx="7255080" cy="1150920"/>
          </a:xfrm>
          <a:prstGeom prst="rect">
            <a:avLst/>
          </a:prstGeom>
          <a:ln>
            <a:noFill/>
          </a:ln>
        </p:spPr>
      </p:pic>
      <p:grpSp>
        <p:nvGrpSpPr>
          <p:cNvPr id="273" name="Group 1"/>
          <p:cNvGrpSpPr/>
          <p:nvPr/>
        </p:nvGrpSpPr>
        <p:grpSpPr>
          <a:xfrm>
            <a:off x="2895480" y="1752480"/>
            <a:ext cx="5038920" cy="4678560"/>
            <a:chOff x="2895480" y="1752480"/>
            <a:chExt cx="5038920" cy="4678560"/>
          </a:xfrm>
        </p:grpSpPr>
        <p:sp>
          <p:nvSpPr>
            <p:cNvPr id="274" name="CustomShape 2"/>
            <p:cNvSpPr/>
            <p:nvPr/>
          </p:nvSpPr>
          <p:spPr>
            <a:xfrm>
              <a:off x="2895480" y="1752480"/>
              <a:ext cx="5038920" cy="4678560"/>
            </a:xfrm>
            <a:custGeom>
              <a:avLst/>
              <a:gdLst/>
              <a:ahLst/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rgbClr val="ff99c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75" name="" descr=""/>
            <p:cNvPicPr/>
            <p:nvPr/>
          </p:nvPicPr>
          <p:blipFill>
            <a:blip r:embed="rId2"/>
            <a:stretch/>
          </p:blipFill>
          <p:spPr>
            <a:xfrm>
              <a:off x="3400560" y="2832120"/>
              <a:ext cx="3655800" cy="2608200"/>
            </a:xfrm>
            <a:prstGeom prst="rect">
              <a:avLst/>
            </a:prstGeom>
            <a:ln>
              <a:noFill/>
            </a:ln>
          </p:spPr>
        </p:pic>
      </p:grpSp>
      <p:pic>
        <p:nvPicPr>
          <p:cNvPr id="276" name="" descr=""/>
          <p:cNvPicPr/>
          <p:nvPr/>
        </p:nvPicPr>
        <p:blipFill>
          <a:blip r:embed="rId3"/>
          <a:stretch/>
        </p:blipFill>
        <p:spPr>
          <a:xfrm>
            <a:off x="7010280" y="228600"/>
            <a:ext cx="1729080" cy="2232000"/>
          </a:xfrm>
          <a:prstGeom prst="rect">
            <a:avLst/>
          </a:prstGeom>
          <a:ln>
            <a:noFill/>
          </a:ln>
        </p:spPr>
      </p:pic>
      <p:pic>
        <p:nvPicPr>
          <p:cNvPr id="277" name="" descr=""/>
          <p:cNvPicPr/>
          <p:nvPr/>
        </p:nvPicPr>
        <p:blipFill>
          <a:blip r:embed="rId4"/>
          <a:stretch/>
        </p:blipFill>
        <p:spPr>
          <a:xfrm>
            <a:off x="250920" y="4149720"/>
            <a:ext cx="2297160" cy="1778040"/>
          </a:xfrm>
          <a:prstGeom prst="rect">
            <a:avLst/>
          </a:prstGeom>
          <a:ln>
            <a:noFill/>
          </a:ln>
        </p:spPr>
      </p:pic>
      <p:pic>
        <p:nvPicPr>
          <p:cNvPr id="278" name="" descr=""/>
          <p:cNvPicPr/>
          <p:nvPr/>
        </p:nvPicPr>
        <p:blipFill>
          <a:blip r:embed="rId5"/>
          <a:stretch/>
        </p:blipFill>
        <p:spPr>
          <a:xfrm>
            <a:off x="762120" y="1447920"/>
            <a:ext cx="1828800" cy="1752480"/>
          </a:xfrm>
          <a:prstGeom prst="rect">
            <a:avLst/>
          </a:prstGeom>
          <a:ln>
            <a:noFill/>
          </a:ln>
        </p:spPr>
      </p:pic>
    </p:spTree>
  </p:cSld>
  <p:transition>
    <p:wedge/>
  </p:transition>
  <p:timing>
    <p:tnLst>
      <p:par>
        <p:cTn id="201" dur="indefinite" restart="never" nodeType="tmRoot">
          <p:childTnLst>
            <p:seq>
              <p:cTn id="202" dur="indefinite" nodeType="mainSeq">
                <p:childTnLst>
                  <p:par>
                    <p:cTn id="203" dur="indefinite" fill="hold">
                      <p:stCondLst>
                        <p:cond delay="indefinite"/>
                      </p:stCondLst>
                      <p:childTnLst>
                        <p:par>
                          <p:cTn id="20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05" dur="indefinite" nodeType="clickEffect" fill="hold" presetClass="entr" presetID="8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amond(in)" transition="in">
                                      <p:cBhvr additive="repl">
                                        <p:cTn id="207" dur="2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dur="indefinite" fill="hold">
                      <p:stCondLst>
                        <p:cond delay="indefinite"/>
                      </p:stCondLst>
                      <p:childTnLst>
                        <p:par>
                          <p:cTn id="209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10" dur="indefinite" nodeType="clickEffect" fill="hold" presetClass="emph" presetID="8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1" dur="2000" fill="hold"/>
                                        <p:tgtEl>
                                          <p:spTgt spid="273"/>
                                        </p:tgtEl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" name="" descr=""/>
          <p:cNvPicPr/>
          <p:nvPr/>
        </p:nvPicPr>
        <p:blipFill>
          <a:blip r:embed="rId1"/>
          <a:stretch/>
        </p:blipFill>
        <p:spPr>
          <a:xfrm>
            <a:off x="450720" y="-6480"/>
            <a:ext cx="7255080" cy="1079640"/>
          </a:xfrm>
          <a:prstGeom prst="rect">
            <a:avLst/>
          </a:prstGeom>
          <a:ln>
            <a:noFill/>
          </a:ln>
        </p:spPr>
      </p:pic>
      <p:sp>
        <p:nvSpPr>
          <p:cNvPr id="280" name="CustomShape 1"/>
          <p:cNvSpPr/>
          <p:nvPr/>
        </p:nvSpPr>
        <p:spPr>
          <a:xfrm>
            <a:off x="0" y="1828800"/>
            <a:ext cx="8007480" cy="4724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272880" indent="-272880" algn="ctr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3600" spc="-1" strike="noStrike">
                <a:solidFill>
                  <a:srgbClr val="000000"/>
                </a:solidFill>
                <a:latin typeface="Arial Black"/>
              </a:rPr>
              <a:t>Наркотики – это гибель для человечества. </a:t>
            </a:r>
            <a:endParaRPr b="0" lang="en-US" sz="3600" spc="-1" strike="noStrike">
              <a:solidFill>
                <a:srgbClr val="000000"/>
              </a:solidFill>
              <a:latin typeface="DejaVu Sans"/>
            </a:endParaRPr>
          </a:p>
        </p:txBody>
      </p:sp>
      <p:pic>
        <p:nvPicPr>
          <p:cNvPr id="281" name="" descr=""/>
          <p:cNvPicPr/>
          <p:nvPr/>
        </p:nvPicPr>
        <p:blipFill>
          <a:blip r:embed="rId2"/>
          <a:stretch/>
        </p:blipFill>
        <p:spPr>
          <a:xfrm>
            <a:off x="914400" y="3733920"/>
            <a:ext cx="1828800" cy="1752480"/>
          </a:xfrm>
          <a:prstGeom prst="rect">
            <a:avLst/>
          </a:prstGeom>
          <a:ln>
            <a:noFill/>
          </a:ln>
        </p:spPr>
      </p:pic>
      <p:grpSp>
        <p:nvGrpSpPr>
          <p:cNvPr id="282" name="Group 2"/>
          <p:cNvGrpSpPr/>
          <p:nvPr/>
        </p:nvGrpSpPr>
        <p:grpSpPr>
          <a:xfrm>
            <a:off x="4572000" y="2590920"/>
            <a:ext cx="4113360" cy="3579840"/>
            <a:chOff x="4572000" y="2590920"/>
            <a:chExt cx="4113360" cy="3579840"/>
          </a:xfrm>
        </p:grpSpPr>
        <p:sp>
          <p:nvSpPr>
            <p:cNvPr id="283" name="CustomShape 3"/>
            <p:cNvSpPr/>
            <p:nvPr/>
          </p:nvSpPr>
          <p:spPr>
            <a:xfrm>
              <a:off x="4572000" y="2590920"/>
              <a:ext cx="4113360" cy="3579840"/>
            </a:xfrm>
            <a:custGeom>
              <a:avLst/>
              <a:gdLst/>
              <a:ahLst/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rgbClr val="33ccc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84" name="" descr=""/>
            <p:cNvPicPr/>
            <p:nvPr/>
          </p:nvPicPr>
          <p:blipFill>
            <a:blip r:embed="rId3"/>
            <a:stretch/>
          </p:blipFill>
          <p:spPr>
            <a:xfrm>
              <a:off x="4984920" y="3416400"/>
              <a:ext cx="2984400" cy="1995480"/>
            </a:xfrm>
            <a:prstGeom prst="rect">
              <a:avLst/>
            </a:prstGeom>
            <a:ln>
              <a:noFill/>
            </a:ln>
          </p:spPr>
        </p:pic>
      </p:grpSp>
    </p:spTree>
  </p:cSld>
  <p:transition>
    <p:wedge/>
  </p:transition>
  <p:timing>
    <p:tnLst>
      <p:par>
        <p:cTn id="212" dur="indefinite" restart="never" nodeType="tmRoot">
          <p:childTnLst>
            <p:seq>
              <p:cTn id="213" dur="indefinite" nodeType="mainSeq">
                <p:childTnLst>
                  <p:par>
                    <p:cTn id="214" dur="indefinite" fill="hold">
                      <p:stCondLst>
                        <p:cond delay="indefinite"/>
                      </p:stCondLst>
                      <p:childTnLst>
                        <p:par>
                          <p:cTn id="215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16" dur="indefinite" nodeType="clickEffect" fill="hold" presetClass="entr" presetID="8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amond(in)" transition="in">
                                      <p:cBhvr additive="repl">
                                        <p:cTn id="218" dur="2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dur="indefinite" fill="hold">
                      <p:stCondLst>
                        <p:cond delay="indefinite"/>
                      </p:stCondLst>
                      <p:childTnLst>
                        <p:par>
                          <p:cTn id="220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21" dur="indefinite" nodeType="clickEffect" fill="hold" presetClass="emph" presetID="8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2" dur="2000" fill="hold"/>
                                        <p:tgtEl>
                                          <p:spTgt spid="282"/>
                                        </p:tgtEl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" name="" descr=""/>
          <p:cNvPicPr/>
          <p:nvPr/>
        </p:nvPicPr>
        <p:blipFill>
          <a:blip r:embed="rId1"/>
          <a:stretch/>
        </p:blipFill>
        <p:spPr>
          <a:xfrm>
            <a:off x="347760" y="298440"/>
            <a:ext cx="7461000" cy="774720"/>
          </a:xfrm>
          <a:prstGeom prst="rect">
            <a:avLst/>
          </a:prstGeom>
          <a:ln>
            <a:noFill/>
          </a:ln>
        </p:spPr>
      </p:pic>
      <p:sp>
        <p:nvSpPr>
          <p:cNvPr id="286" name="CustomShape 1"/>
          <p:cNvSpPr/>
          <p:nvPr/>
        </p:nvSpPr>
        <p:spPr>
          <a:xfrm>
            <a:off x="457200" y="1609560"/>
            <a:ext cx="7238880" cy="4846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400" spc="-1" strike="noStrike">
                <a:solidFill>
                  <a:srgbClr val="d490c5"/>
                </a:solidFill>
                <a:latin typeface="Arial Black"/>
              </a:rPr>
              <a:t>чтобы уйти от решения какой-то проблемы;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400" spc="-1" strike="noStrike">
                <a:solidFill>
                  <a:srgbClr val="d490c5"/>
                </a:solidFill>
                <a:latin typeface="Arial Black"/>
              </a:rPr>
              <a:t>уйти от реальной жизни;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400" spc="-1" strike="noStrike">
                <a:solidFill>
                  <a:srgbClr val="d490c5"/>
                </a:solidFill>
                <a:latin typeface="Arial Black"/>
              </a:rPr>
              <a:t>из любопытства;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400" spc="-1" strike="noStrike">
                <a:solidFill>
                  <a:srgbClr val="d490c5"/>
                </a:solidFill>
                <a:latin typeface="Arial Black"/>
              </a:rPr>
              <a:t>чтобы не отставать от других, быть «как все»;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400" spc="-1" strike="noStrike">
                <a:solidFill>
                  <a:srgbClr val="d490c5"/>
                </a:solidFill>
                <a:latin typeface="Arial Black"/>
              </a:rPr>
              <a:t>потому что не смог отказаться;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400" spc="-1" strike="noStrike">
                <a:solidFill>
                  <a:srgbClr val="d490c5"/>
                </a:solidFill>
                <a:latin typeface="Arial Black"/>
              </a:rPr>
              <a:t>чтобы казаться взрослее;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400" spc="-1" strike="noStrike">
                <a:solidFill>
                  <a:srgbClr val="d490c5"/>
                </a:solidFill>
                <a:latin typeface="Arial Black"/>
              </a:rPr>
              <a:t>чтобы получить новые впечатления;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400" spc="-1" strike="noStrike">
                <a:solidFill>
                  <a:srgbClr val="d490c5"/>
                </a:solidFill>
                <a:latin typeface="Arial Black"/>
              </a:rPr>
              <a:t>чтобы поднять настроение;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400" spc="-1" strike="noStrike">
                <a:solidFill>
                  <a:srgbClr val="d490c5"/>
                </a:solidFill>
                <a:latin typeface="Arial Black"/>
              </a:rPr>
              <a:t>чтобы быть более раскованным, смелым;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400" spc="-1" strike="noStrike">
                <a:solidFill>
                  <a:srgbClr val="d490c5"/>
                </a:solidFill>
                <a:latin typeface="Arial Black"/>
              </a:rPr>
              <a:t>заставили.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  <p:transition>
    <p:wedge/>
  </p:transition>
  <p:timing>
    <p:tnLst>
      <p:par>
        <p:cTn id="223" dur="indefinite" restart="never" nodeType="tmRoot">
          <p:childTnLst>
            <p:seq>
              <p:cTn id="224" dur="indefinite" nodeType="mainSeq">
                <p:childTnLst>
                  <p:par>
                    <p:cTn id="225" dur="indefinite" fill="hold">
                      <p:stCondLst>
                        <p:cond delay="0"/>
                      </p:stCondLst>
                      <p:childTnLst>
                        <p:par>
                          <p:cTn id="226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27" dur="indefinite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dur="indefinite" fill="hold">
                      <p:stCondLst>
                        <p:cond delay="indefinite"/>
                      </p:stCondLst>
                      <p:childTnLst>
                        <p:par>
                          <p:cTn id="230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31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dur="indefinite" fill="hold">
                      <p:stCondLst>
                        <p:cond delay="indefinite"/>
                      </p:stCondLst>
                      <p:childTnLst>
                        <p:par>
                          <p:cTn id="23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35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dur="indefinite" fill="hold">
                      <p:stCondLst>
                        <p:cond delay="indefinite"/>
                      </p:stCondLst>
                      <p:childTnLst>
                        <p:par>
                          <p:cTn id="238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39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dur="indefinite" fill="hold">
                      <p:stCondLst>
                        <p:cond delay="indefinite"/>
                      </p:stCondLst>
                      <p:childTnLst>
                        <p:par>
                          <p:cTn id="242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43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dur="indefinite" fill="hold">
                      <p:stCondLst>
                        <p:cond delay="indefinite"/>
                      </p:stCondLst>
                      <p:childTnLst>
                        <p:par>
                          <p:cTn id="246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47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dur="indefinite" fill="hold">
                      <p:stCondLst>
                        <p:cond delay="indefinite"/>
                      </p:stCondLst>
                      <p:childTnLst>
                        <p:par>
                          <p:cTn id="250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51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dur="indefinite" fill="hold">
                      <p:stCondLst>
                        <p:cond delay="indefinite"/>
                      </p:stCondLst>
                      <p:childTnLst>
                        <p:par>
                          <p:cTn id="25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55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dur="indefinite" fill="hold">
                      <p:stCondLst>
                        <p:cond delay="indefinite"/>
                      </p:stCondLst>
                      <p:childTnLst>
                        <p:par>
                          <p:cTn id="258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59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dur="indefinite" fill="hold">
                      <p:stCondLst>
                        <p:cond delay="indefinite"/>
                      </p:stCondLst>
                      <p:childTnLst>
                        <p:par>
                          <p:cTn id="262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63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dur="indefinite" fill="hold">
                      <p:stCondLst>
                        <p:cond delay="indefinite"/>
                      </p:stCondLst>
                      <p:childTnLst>
                        <p:par>
                          <p:cTn id="266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67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" name="" descr=""/>
          <p:cNvPicPr/>
          <p:nvPr/>
        </p:nvPicPr>
        <p:blipFill>
          <a:blip r:embed="rId1"/>
          <a:stretch/>
        </p:blipFill>
        <p:spPr>
          <a:xfrm>
            <a:off x="365040" y="317520"/>
            <a:ext cx="7340760" cy="1150920"/>
          </a:xfrm>
          <a:prstGeom prst="rect">
            <a:avLst/>
          </a:prstGeom>
          <a:ln>
            <a:noFill/>
          </a:ln>
        </p:spPr>
      </p:pic>
      <p:sp>
        <p:nvSpPr>
          <p:cNvPr id="288" name="CustomShape 1"/>
          <p:cNvSpPr/>
          <p:nvPr/>
        </p:nvSpPr>
        <p:spPr>
          <a:xfrm>
            <a:off x="457200" y="1609560"/>
            <a:ext cx="7238880" cy="4846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400" spc="-1" strike="noStrike">
                <a:solidFill>
                  <a:srgbClr val="000000"/>
                </a:solidFill>
                <a:latin typeface="Trebuchet MS"/>
              </a:rPr>
              <a:t> </a:t>
            </a:r>
            <a:r>
              <a:rPr b="0" lang="ru-RU" sz="2400" spc="-1" strike="noStrike">
                <a:solidFill>
                  <a:srgbClr val="000000"/>
                </a:solidFill>
                <a:latin typeface="Arial Black"/>
              </a:rPr>
              <a:t>Я  в этом не нуждаюсь.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400" spc="-1" strike="noStrike">
                <a:solidFill>
                  <a:srgbClr val="000000"/>
                </a:solidFill>
                <a:latin typeface="Arial Black"/>
              </a:rPr>
              <a:t>Я не хочу это  пробовать.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400" spc="-1" strike="noStrike">
                <a:solidFill>
                  <a:srgbClr val="000000"/>
                </a:solidFill>
                <a:latin typeface="Arial Black"/>
              </a:rPr>
              <a:t>Я не думаю, что мне стоит это начинать.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400" spc="-1" strike="noStrike">
                <a:solidFill>
                  <a:srgbClr val="000000"/>
                </a:solidFill>
                <a:latin typeface="Arial Black"/>
              </a:rPr>
              <a:t> </a:t>
            </a:r>
            <a:r>
              <a:rPr b="0" lang="ru-RU" sz="2400" spc="-1" strike="noStrike">
                <a:solidFill>
                  <a:srgbClr val="000000"/>
                </a:solidFill>
                <a:latin typeface="Arial Black"/>
              </a:rPr>
              <a:t>Нет, я не хочу неприятностей.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400" spc="-1" strike="noStrike">
                <a:solidFill>
                  <a:srgbClr val="000000"/>
                </a:solidFill>
                <a:latin typeface="Arial Black"/>
              </a:rPr>
              <a:t>Я таких вещей боюсь.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400" spc="-1" strike="noStrike">
                <a:solidFill>
                  <a:srgbClr val="000000"/>
                </a:solidFill>
                <a:latin typeface="Arial Black"/>
              </a:rPr>
              <a:t>Эта дрянь не для меня.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400" spc="-1" strike="noStrike">
                <a:solidFill>
                  <a:srgbClr val="000000"/>
                </a:solidFill>
                <a:latin typeface="Arial Black"/>
              </a:rPr>
              <a:t>Нет, спасибо,  есть занятия поинтересней.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400" spc="-1" strike="noStrike">
                <a:solidFill>
                  <a:srgbClr val="000000"/>
                </a:solidFill>
                <a:latin typeface="Arial Black"/>
              </a:rPr>
              <a:t> </a:t>
            </a:r>
            <a:r>
              <a:rPr b="0" lang="ru-RU" sz="2400" spc="-1" strike="noStrike">
                <a:solidFill>
                  <a:srgbClr val="000000"/>
                </a:solidFill>
                <a:latin typeface="Arial Black"/>
              </a:rPr>
              <a:t>Я хочу быть здоровым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400" spc="-1" strike="noStrike">
                <a:solidFill>
                  <a:srgbClr val="000000"/>
                </a:solidFill>
                <a:latin typeface="Arial Black"/>
              </a:rPr>
              <a:t>Это к добру не приведет.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</a:pP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  <p:transition>
    <p:wedge/>
  </p:transition>
  <p:timing>
    <p:tnLst>
      <p:par>
        <p:cTn id="269" dur="indefinite" restart="never" nodeType="tmRoot">
          <p:childTnLst>
            <p:seq>
              <p:cTn id="270" dur="indefinite" nodeType="mainSeq">
                <p:childTnLst>
                  <p:par>
                    <p:cTn id="271" dur="indefinite" fill="hold">
                      <p:stCondLst>
                        <p:cond delay="0"/>
                      </p:stCondLst>
                      <p:childTnLst>
                        <p:par>
                          <p:cTn id="272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73" dur="indefinite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dur="indefinite" fill="hold">
                      <p:stCondLst>
                        <p:cond delay="indefinite"/>
                      </p:stCondLst>
                      <p:childTnLst>
                        <p:par>
                          <p:cTn id="276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77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dur="indefinite" fill="hold">
                      <p:stCondLst>
                        <p:cond delay="indefinite"/>
                      </p:stCondLst>
                      <p:childTnLst>
                        <p:par>
                          <p:cTn id="280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81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dur="indefinite" fill="hold">
                      <p:stCondLst>
                        <p:cond delay="indefinite"/>
                      </p:stCondLst>
                      <p:childTnLst>
                        <p:par>
                          <p:cTn id="28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85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dur="indefinite" fill="hold">
                      <p:stCondLst>
                        <p:cond delay="indefinite"/>
                      </p:stCondLst>
                      <p:childTnLst>
                        <p:par>
                          <p:cTn id="288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89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dur="indefinite" fill="hold">
                      <p:stCondLst>
                        <p:cond delay="indefinite"/>
                      </p:stCondLst>
                      <p:childTnLst>
                        <p:par>
                          <p:cTn id="292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93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dur="indefinite" fill="hold">
                      <p:stCondLst>
                        <p:cond delay="indefinite"/>
                      </p:stCondLst>
                      <p:childTnLst>
                        <p:par>
                          <p:cTn id="296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97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dur="indefinite" fill="hold">
                      <p:stCondLst>
                        <p:cond delay="indefinite"/>
                      </p:stCondLst>
                      <p:childTnLst>
                        <p:par>
                          <p:cTn id="300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01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dur="indefinite" fill="hold">
                      <p:stCondLst>
                        <p:cond delay="indefinite"/>
                      </p:stCondLst>
                      <p:childTnLst>
                        <p:par>
                          <p:cTn id="30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05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dur="indefinite" fill="hold">
                      <p:stCondLst>
                        <p:cond delay="indefinite"/>
                      </p:stCondLst>
                      <p:childTnLst>
                        <p:par>
                          <p:cTn id="308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09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9" name="" descr=""/>
          <p:cNvPicPr/>
          <p:nvPr/>
        </p:nvPicPr>
        <p:blipFill>
          <a:blip r:embed="rId1"/>
          <a:stretch/>
        </p:blipFill>
        <p:spPr>
          <a:xfrm>
            <a:off x="225360" y="231840"/>
            <a:ext cx="7480440" cy="1236600"/>
          </a:xfrm>
          <a:prstGeom prst="rect">
            <a:avLst/>
          </a:prstGeom>
          <a:ln>
            <a:noFill/>
          </a:ln>
        </p:spPr>
      </p:pic>
      <p:sp>
        <p:nvSpPr>
          <p:cNvPr id="290" name="CustomShape 1"/>
          <p:cNvSpPr/>
          <p:nvPr/>
        </p:nvSpPr>
        <p:spPr>
          <a:xfrm>
            <a:off x="1116000" y="1572840"/>
            <a:ext cx="6840720" cy="414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endParaRPr b="0" lang="en-US" sz="1800" spc="-1" strike="noStrike">
              <a:solidFill>
                <a:srgbClr val="000000"/>
              </a:solidFill>
              <a:latin typeface="DejaVu Sans"/>
            </a:endParaRPr>
          </a:p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endParaRPr b="0" lang="en-US" sz="1800" spc="-1" strike="noStrike">
              <a:solidFill>
                <a:srgbClr val="000000"/>
              </a:solidFill>
              <a:latin typeface="DejaVu Sans"/>
            </a:endParaRPr>
          </a:p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endParaRPr b="0" lang="en-US" sz="1800" spc="-1" strike="noStrike">
              <a:solidFill>
                <a:srgbClr val="000000"/>
              </a:solidFill>
              <a:latin typeface="DejaVu Sans"/>
            </a:endParaRPr>
          </a:p>
          <a:p>
            <a:pPr algn="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r>
              <a:rPr b="0" lang="ru-RU" sz="2400" spc="-1" strike="noStrike">
                <a:solidFill>
                  <a:srgbClr val="000000"/>
                </a:solidFill>
                <a:latin typeface="Arial Black"/>
                <a:ea typeface="DejaVu Sans"/>
              </a:rPr>
              <a:t>Вредным привычкам  – нет! 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algn="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r>
              <a:rPr b="0" lang="ru-RU" sz="2400" spc="-1" strike="noStrike">
                <a:solidFill>
                  <a:srgbClr val="000000"/>
                </a:solidFill>
                <a:latin typeface="Arial Black"/>
                <a:ea typeface="DejaVu Sans"/>
              </a:rPr>
              <a:t>Скажи всем друзьям.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algn="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r>
              <a:rPr b="0" lang="ru-RU" sz="2400" spc="-1" strike="noStrike">
                <a:solidFill>
                  <a:srgbClr val="000000"/>
                </a:solidFill>
                <a:latin typeface="Arial Black"/>
                <a:ea typeface="DejaVu Sans"/>
              </a:rPr>
              <a:t>Вредным привычкам  – нет! 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algn="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r>
              <a:rPr b="0" lang="ru-RU" sz="2400" spc="-1" strike="noStrike">
                <a:solidFill>
                  <a:srgbClr val="000000"/>
                </a:solidFill>
                <a:latin typeface="Arial Black"/>
                <a:ea typeface="DejaVu Sans"/>
              </a:rPr>
              <a:t>Скажи себе сам.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algn="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r>
              <a:rPr b="0" lang="ru-RU" sz="2400" spc="-1" strike="noStrike">
                <a:solidFill>
                  <a:srgbClr val="000000"/>
                </a:solidFill>
                <a:latin typeface="Arial Black"/>
                <a:ea typeface="DejaVu Sans"/>
              </a:rPr>
              <a:t>Вредные привычки  – плохо! 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algn="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r>
              <a:rPr b="0" lang="ru-RU" sz="2400" spc="-1" strike="noStrike">
                <a:solidFill>
                  <a:srgbClr val="000000"/>
                </a:solidFill>
                <a:latin typeface="Arial Black"/>
                <a:ea typeface="DejaVu Sans"/>
              </a:rPr>
              <a:t>Знай всегда.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algn="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r>
              <a:rPr b="0" lang="ru-RU" sz="2400" spc="-1" strike="noStrike">
                <a:solidFill>
                  <a:srgbClr val="000000"/>
                </a:solidFill>
                <a:latin typeface="Arial Black"/>
                <a:ea typeface="DejaVu Sans"/>
              </a:rPr>
              <a:t>Вредные привычки  – смерть! 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  <a:p>
            <a:pPr algn="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</a:pPr>
            <a:r>
              <a:rPr b="0" lang="ru-RU" sz="2400" spc="-1" strike="noStrike">
                <a:solidFill>
                  <a:srgbClr val="000000"/>
                </a:solidFill>
                <a:latin typeface="Arial Black"/>
                <a:ea typeface="DejaVu Sans"/>
              </a:rPr>
              <a:t>Убьёшь себя.</a:t>
            </a:r>
            <a:endParaRPr b="0" lang="en-US" sz="2400" spc="-1" strike="noStrike">
              <a:solidFill>
                <a:srgbClr val="000000"/>
              </a:solidFill>
              <a:latin typeface="DejaVu Sans"/>
            </a:endParaRPr>
          </a:p>
        </p:txBody>
      </p:sp>
      <p:pic>
        <p:nvPicPr>
          <p:cNvPr id="291" name="" descr=""/>
          <p:cNvPicPr/>
          <p:nvPr/>
        </p:nvPicPr>
        <p:blipFill>
          <a:blip r:embed="rId2"/>
          <a:stretch/>
        </p:blipFill>
        <p:spPr>
          <a:xfrm>
            <a:off x="152280" y="1905120"/>
            <a:ext cx="2514600" cy="4267080"/>
          </a:xfrm>
          <a:prstGeom prst="rect">
            <a:avLst/>
          </a:prstGeom>
          <a:ln>
            <a:noFill/>
          </a:ln>
        </p:spPr>
      </p:pic>
    </p:spTree>
  </p:cSld>
  <p:transition>
    <p:wedge/>
  </p:transition>
  <p:timing>
    <p:tnLst>
      <p:par>
        <p:cTn id="311" dur="indefinite" restart="never" nodeType="tmRoot">
          <p:childTnLst>
            <p:seq>
              <p:cTn id="312" dur="indefinite" nodeType="mainSeq">
                <p:childTnLst>
                  <p:par>
                    <p:cTn id="313" dur="indefinite" fill="hold">
                      <p:stCondLst>
                        <p:cond delay="0"/>
                      </p:stCondLst>
                      <p:childTnLst>
                        <p:par>
                          <p:cTn id="31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15" dur="indefinite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" descr=""/>
          <p:cNvPicPr/>
          <p:nvPr/>
        </p:nvPicPr>
        <p:blipFill>
          <a:blip r:embed="rId1"/>
          <a:stretch/>
        </p:blipFill>
        <p:spPr>
          <a:xfrm>
            <a:off x="285840" y="317520"/>
            <a:ext cx="7583400" cy="1150920"/>
          </a:xfrm>
          <a:prstGeom prst="rect">
            <a:avLst/>
          </a:prstGeom>
          <a:ln>
            <a:noFill/>
          </a:ln>
        </p:spPr>
      </p:pic>
      <p:sp>
        <p:nvSpPr>
          <p:cNvPr id="293" name="CustomShape 1"/>
          <p:cNvSpPr/>
          <p:nvPr/>
        </p:nvSpPr>
        <p:spPr>
          <a:xfrm>
            <a:off x="457200" y="1609560"/>
            <a:ext cx="7238880" cy="4846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272880" indent="-272880">
              <a:lnSpc>
                <a:spcPct val="9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800" spc="-1" strike="noStrike">
                <a:solidFill>
                  <a:srgbClr val="000000"/>
                </a:solidFill>
                <a:latin typeface="Trebuchet MS"/>
              </a:rPr>
              <a:t>1) четкий режим дня; </a:t>
            </a:r>
            <a:endParaRPr b="0" lang="en-US" sz="28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9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800" spc="-1" strike="noStrike">
                <a:solidFill>
                  <a:srgbClr val="000000"/>
                </a:solidFill>
                <a:latin typeface="Trebuchet MS"/>
              </a:rPr>
              <a:t>2) свежий воздух; </a:t>
            </a:r>
            <a:endParaRPr b="0" lang="en-US" sz="28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9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800" spc="-1" strike="noStrike">
                <a:solidFill>
                  <a:srgbClr val="000000"/>
                </a:solidFill>
                <a:latin typeface="Trebuchet MS"/>
              </a:rPr>
              <a:t>3) больше смеха; </a:t>
            </a:r>
            <a:endParaRPr b="0" lang="en-US" sz="28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9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800" spc="-1" strike="noStrike">
                <a:solidFill>
                  <a:srgbClr val="000000"/>
                </a:solidFill>
                <a:latin typeface="Trebuchet MS"/>
              </a:rPr>
              <a:t>4) физическая активность; </a:t>
            </a:r>
            <a:endParaRPr b="0" lang="en-US" sz="28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9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800" spc="-1" strike="noStrike">
                <a:solidFill>
                  <a:srgbClr val="000000"/>
                </a:solidFill>
                <a:latin typeface="Trebuchet MS"/>
              </a:rPr>
              <a:t>5) правильное питание; </a:t>
            </a:r>
            <a:endParaRPr b="0" lang="en-US" sz="28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9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800" spc="-1" strike="noStrike">
                <a:solidFill>
                  <a:srgbClr val="000000"/>
                </a:solidFill>
                <a:latin typeface="Trebuchet MS"/>
              </a:rPr>
              <a:t>6) не пить, не курить; </a:t>
            </a:r>
            <a:endParaRPr b="0" lang="en-US" sz="28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9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800" spc="-1" strike="noStrike">
                <a:solidFill>
                  <a:srgbClr val="000000"/>
                </a:solidFill>
                <a:latin typeface="Trebuchet MS"/>
              </a:rPr>
              <a:t>7) личная гигиена; </a:t>
            </a:r>
            <a:endParaRPr b="0" lang="en-US" sz="28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9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800" spc="-1" strike="noStrike">
                <a:solidFill>
                  <a:srgbClr val="000000"/>
                </a:solidFill>
                <a:latin typeface="Trebuchet MS"/>
              </a:rPr>
              <a:t>8) любовь к себе и другим;</a:t>
            </a:r>
            <a:endParaRPr b="0" lang="en-US" sz="28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9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800" spc="-1" strike="noStrike">
                <a:solidFill>
                  <a:srgbClr val="000000"/>
                </a:solidFill>
                <a:latin typeface="Trebuchet MS"/>
              </a:rPr>
              <a:t>9) занятия по душе.</a:t>
            </a:r>
            <a:endParaRPr b="0" lang="en-US" sz="28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  <p:transition>
    <p:wedge/>
  </p:transition>
  <p:timing>
    <p:tnLst>
      <p:par>
        <p:cTn id="317" dur="indefinite" restart="never" nodeType="tmRoot">
          <p:childTnLst>
            <p:seq>
              <p:cTn id="318" dur="indefinite" nodeType="mainSeq">
                <p:childTnLst>
                  <p:par>
                    <p:cTn id="319" dur="indefinite" fill="hold">
                      <p:stCondLst>
                        <p:cond delay="0"/>
                      </p:stCondLst>
                      <p:childTnLst>
                        <p:par>
                          <p:cTn id="320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21" dur="indefinite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dur="indefinite" fill="hold">
                      <p:stCondLst>
                        <p:cond delay="indefinite"/>
                      </p:stCondLst>
                      <p:childTnLst>
                        <p:par>
                          <p:cTn id="32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25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dur="indefinite" fill="hold">
                      <p:stCondLst>
                        <p:cond delay="indefinite"/>
                      </p:stCondLst>
                      <p:childTnLst>
                        <p:par>
                          <p:cTn id="328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29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dur="indefinite" fill="hold">
                      <p:stCondLst>
                        <p:cond delay="indefinite"/>
                      </p:stCondLst>
                      <p:childTnLst>
                        <p:par>
                          <p:cTn id="332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33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dur="indefinite" fill="hold">
                      <p:stCondLst>
                        <p:cond delay="indefinite"/>
                      </p:stCondLst>
                      <p:childTnLst>
                        <p:par>
                          <p:cTn id="336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37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dur="indefinite" fill="hold">
                      <p:stCondLst>
                        <p:cond delay="indefinite"/>
                      </p:stCondLst>
                      <p:childTnLst>
                        <p:par>
                          <p:cTn id="340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41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dur="indefinite" fill="hold">
                      <p:stCondLst>
                        <p:cond delay="indefinite"/>
                      </p:stCondLst>
                      <p:childTnLst>
                        <p:par>
                          <p:cTn id="34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45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dur="indefinite" fill="hold">
                      <p:stCondLst>
                        <p:cond delay="indefinite"/>
                      </p:stCondLst>
                      <p:childTnLst>
                        <p:par>
                          <p:cTn id="348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49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dur="indefinite" fill="hold">
                      <p:stCondLst>
                        <p:cond delay="indefinite"/>
                      </p:stCondLst>
                      <p:childTnLst>
                        <p:par>
                          <p:cTn id="352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53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dur="indefinite" fill="hold">
                      <p:stCondLst>
                        <p:cond delay="indefinite"/>
                      </p:stCondLst>
                      <p:childTnLst>
                        <p:par>
                          <p:cTn id="356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57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4" name="" descr=""/>
          <p:cNvPicPr/>
          <p:nvPr/>
        </p:nvPicPr>
        <p:blipFill>
          <a:blip r:embed="rId1"/>
          <a:stretch/>
        </p:blipFill>
        <p:spPr>
          <a:xfrm>
            <a:off x="450720" y="-103320"/>
            <a:ext cx="8401320" cy="1236960"/>
          </a:xfrm>
          <a:prstGeom prst="rect">
            <a:avLst/>
          </a:prstGeom>
          <a:ln>
            <a:noFill/>
          </a:ln>
        </p:spPr>
      </p:pic>
      <p:sp>
        <p:nvSpPr>
          <p:cNvPr id="295" name="CustomShape 1"/>
          <p:cNvSpPr/>
          <p:nvPr/>
        </p:nvSpPr>
        <p:spPr>
          <a:xfrm>
            <a:off x="457200" y="1197000"/>
            <a:ext cx="8229600" cy="5472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272880" indent="-272880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</a:pPr>
            <a:endParaRPr b="0" lang="en-US" sz="18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 algn="ctr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</a:pPr>
            <a:r>
              <a:rPr b="0" lang="ru-RU" sz="1800" spc="-1" strike="noStrike">
                <a:solidFill>
                  <a:srgbClr val="e70b20"/>
                </a:solidFill>
                <a:latin typeface="Arial Black"/>
              </a:rPr>
              <a:t>Употреблять наркотические  и токсические средства , </a:t>
            </a:r>
            <a:endParaRPr b="0" lang="en-US" sz="18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 algn="ctr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</a:pPr>
            <a:r>
              <a:rPr b="0" lang="ru-RU" sz="1800" spc="-1" strike="noStrike">
                <a:solidFill>
                  <a:srgbClr val="e70b20"/>
                </a:solidFill>
                <a:latin typeface="Arial Black"/>
              </a:rPr>
              <a:t>алкоголь, курить  можно</a:t>
            </a:r>
            <a:endParaRPr b="0" lang="en-US" sz="1800" spc="-1" strike="noStrike">
              <a:solidFill>
                <a:srgbClr val="000000"/>
              </a:solidFill>
              <a:latin typeface="DejaVu Sans"/>
            </a:endParaRPr>
          </a:p>
          <a:p>
            <a:pPr algn="ctr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</a:pPr>
            <a:endParaRPr b="0" lang="en-US" sz="1800" spc="-1" strike="noStrike">
              <a:solidFill>
                <a:srgbClr val="000000"/>
              </a:solidFill>
              <a:latin typeface="DejaVu Sans"/>
            </a:endParaRPr>
          </a:p>
          <a:p>
            <a:pPr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</a:pPr>
            <a:endParaRPr b="0" lang="en-US" sz="18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1600" spc="-1" strike="noStrike">
                <a:solidFill>
                  <a:srgbClr val="000000"/>
                </a:solidFill>
                <a:latin typeface="Arial Black"/>
              </a:rPr>
              <a:t>Если ты хочешь прожить короткую жизнь </a:t>
            </a:r>
            <a:endParaRPr b="0" lang="en-US" sz="1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1600" spc="-1" strike="noStrike">
                <a:solidFill>
                  <a:srgbClr val="000000"/>
                </a:solidFill>
                <a:latin typeface="Arial Black"/>
              </a:rPr>
              <a:t>Если хочешь отставать в учебе </a:t>
            </a:r>
            <a:endParaRPr b="0" lang="en-US" sz="1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1600" spc="-1" strike="noStrike">
                <a:solidFill>
                  <a:srgbClr val="000000"/>
                </a:solidFill>
                <a:latin typeface="Arial Black"/>
              </a:rPr>
              <a:t>Если хочешь подхватить ВИЧ – инфекцию</a:t>
            </a:r>
            <a:endParaRPr b="0" lang="en-US" sz="1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1600" spc="-1" strike="noStrike">
                <a:solidFill>
                  <a:srgbClr val="000000"/>
                </a:solidFill>
                <a:latin typeface="Arial Black"/>
              </a:rPr>
              <a:t>Если мечтаешь оставить после себя  больное потомство </a:t>
            </a:r>
            <a:endParaRPr b="0" lang="en-US" sz="1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1600" spc="-1" strike="noStrike">
                <a:solidFill>
                  <a:srgbClr val="000000"/>
                </a:solidFill>
                <a:latin typeface="Arial Black"/>
              </a:rPr>
              <a:t>Если ты хочешь , чтобы твои дети родились уродами </a:t>
            </a:r>
            <a:endParaRPr b="0" lang="en-US" sz="1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1600" spc="-1" strike="noStrike">
                <a:solidFill>
                  <a:srgbClr val="000000"/>
                </a:solidFill>
                <a:latin typeface="Arial Black"/>
              </a:rPr>
              <a:t>Если ты хочешь , чтобы от тебя отказались родные и близкие </a:t>
            </a:r>
            <a:endParaRPr b="0" lang="en-US" sz="1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1600" spc="-1" strike="noStrike">
                <a:solidFill>
                  <a:srgbClr val="000000"/>
                </a:solidFill>
                <a:latin typeface="Arial Black"/>
              </a:rPr>
              <a:t>Если ты хочешь , чтобы у тебя была нарушена ориентация в пространстве  </a:t>
            </a:r>
            <a:endParaRPr b="0" lang="en-US" sz="1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1600" spc="-1" strike="noStrike">
                <a:solidFill>
                  <a:srgbClr val="000000"/>
                </a:solidFill>
                <a:latin typeface="Arial Black"/>
              </a:rPr>
              <a:t>Если ты хочешь пронизывающую дрожь и ослабевшее тело ;</a:t>
            </a:r>
            <a:endParaRPr b="0" lang="en-US" sz="1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1600" spc="-1" strike="noStrike">
                <a:solidFill>
                  <a:srgbClr val="000000"/>
                </a:solidFill>
                <a:latin typeface="Arial Black"/>
              </a:rPr>
              <a:t>Если ты хочешь иметь лицо « застывшей маски»</a:t>
            </a:r>
            <a:endParaRPr b="0" lang="en-US" sz="1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1600" spc="-1" strike="noStrike">
                <a:solidFill>
                  <a:srgbClr val="000000"/>
                </a:solidFill>
                <a:latin typeface="Arial Black"/>
              </a:rPr>
              <a:t>Если ты хочешь , чтобы тебя мучили  «ломки»</a:t>
            </a:r>
            <a:endParaRPr b="0" lang="en-US" sz="1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</a:pPr>
            <a:endParaRPr b="0" lang="en-US" sz="1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 algn="ctr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</a:pPr>
            <a:endParaRPr b="0" lang="en-US" sz="1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 algn="ctr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</a:pPr>
            <a:endParaRPr b="0" lang="en-US" sz="1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 algn="ctr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</a:pPr>
            <a:r>
              <a:rPr b="0" lang="ru-RU" sz="1600" spc="-1" strike="noStrike">
                <a:solidFill>
                  <a:srgbClr val="e70b20"/>
                </a:solidFill>
                <a:latin typeface="Arial Black"/>
              </a:rPr>
              <a:t>Начать легко . Бросить – не тут-то было  . </a:t>
            </a:r>
            <a:endParaRPr b="0" lang="en-US" sz="1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 algn="ctr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</a:pPr>
            <a:endParaRPr b="0" lang="en-US" sz="1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 algn="ctr">
              <a:lnSpc>
                <a:spcPct val="70000"/>
              </a:lnSpc>
              <a:spcBef>
                <a:spcPts val="612"/>
              </a:spcBef>
              <a:spcAft>
                <a:spcPts val="11"/>
              </a:spcAft>
            </a:pPr>
            <a:r>
              <a:rPr b="0" lang="ru-RU" sz="1600" spc="-1" strike="noStrike">
                <a:solidFill>
                  <a:srgbClr val="e70b20"/>
                </a:solidFill>
                <a:latin typeface="Arial Black"/>
              </a:rPr>
              <a:t>Подумай над этим!</a:t>
            </a:r>
            <a:endParaRPr b="0" lang="en-US" sz="16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  <p:transition>
    <p:wedge/>
  </p:transition>
  <p:timing>
    <p:tnLst>
      <p:par>
        <p:cTn id="359" dur="indefinite" restart="never" nodeType="tmRoot">
          <p:childTnLst>
            <p:seq>
              <p:cTn id="360" dur="indefinite" nodeType="mainSeq">
                <p:childTnLst>
                  <p:par>
                    <p:cTn id="361" dur="indefinite" fill="hold">
                      <p:stCondLst>
                        <p:cond delay="0"/>
                      </p:stCondLst>
                      <p:childTnLst>
                        <p:par>
                          <p:cTn id="362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63" dur="indefinite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dur="indefinite" fill="hold">
                      <p:stCondLst>
                        <p:cond delay="indefinite"/>
                      </p:stCondLst>
                      <p:childTnLst>
                        <p:par>
                          <p:cTn id="366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67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dur="indefinite" fill="hold">
                      <p:stCondLst>
                        <p:cond delay="indefinite"/>
                      </p:stCondLst>
                      <p:childTnLst>
                        <p:par>
                          <p:cTn id="370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71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dur="indefinite" fill="hold">
                      <p:stCondLst>
                        <p:cond delay="indefinite"/>
                      </p:stCondLst>
                      <p:childTnLst>
                        <p:par>
                          <p:cTn id="37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75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dur="indefinite" fill="hold">
                      <p:stCondLst>
                        <p:cond delay="indefinite"/>
                      </p:stCondLst>
                      <p:childTnLst>
                        <p:par>
                          <p:cTn id="378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79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dur="indefinite" fill="hold">
                      <p:stCondLst>
                        <p:cond delay="indefinite"/>
                      </p:stCondLst>
                      <p:childTnLst>
                        <p:par>
                          <p:cTn id="382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83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dur="indefinite" fill="hold">
                      <p:stCondLst>
                        <p:cond delay="indefinite"/>
                      </p:stCondLst>
                      <p:childTnLst>
                        <p:par>
                          <p:cTn id="386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87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dur="indefinite" fill="hold">
                      <p:stCondLst>
                        <p:cond delay="indefinite"/>
                      </p:stCondLst>
                      <p:childTnLst>
                        <p:par>
                          <p:cTn id="390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91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dur="indefinite" fill="hold">
                      <p:stCondLst>
                        <p:cond delay="indefinite"/>
                      </p:stCondLst>
                      <p:childTnLst>
                        <p:par>
                          <p:cTn id="39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95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dur="indefinite" fill="hold">
                      <p:stCondLst>
                        <p:cond delay="indefinite"/>
                      </p:stCondLst>
                      <p:childTnLst>
                        <p:par>
                          <p:cTn id="398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99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dur="indefinite" fill="hold">
                      <p:stCondLst>
                        <p:cond delay="indefinite"/>
                      </p:stCondLst>
                      <p:childTnLst>
                        <p:par>
                          <p:cTn id="402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403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dur="indefinite" fill="hold">
                      <p:stCondLst>
                        <p:cond delay="indefinite"/>
                      </p:stCondLst>
                      <p:childTnLst>
                        <p:par>
                          <p:cTn id="406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407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dur="indefinite" fill="hold">
                      <p:stCondLst>
                        <p:cond delay="indefinite"/>
                      </p:stCondLst>
                      <p:childTnLst>
                        <p:par>
                          <p:cTn id="410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411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dur="indefinite" fill="hold">
                      <p:stCondLst>
                        <p:cond delay="indefinite"/>
                      </p:stCondLst>
                      <p:childTnLst>
                        <p:par>
                          <p:cTn id="41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415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dur="indefinite" fill="hold">
                      <p:stCondLst>
                        <p:cond delay="indefinite"/>
                      </p:stCondLst>
                      <p:childTnLst>
                        <p:par>
                          <p:cTn id="418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419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" name="" descr=""/>
          <p:cNvPicPr/>
          <p:nvPr/>
        </p:nvPicPr>
        <p:blipFill>
          <a:blip r:embed="rId1"/>
          <a:stretch/>
        </p:blipFill>
        <p:spPr>
          <a:xfrm>
            <a:off x="450720" y="317520"/>
            <a:ext cx="7255080" cy="1150920"/>
          </a:xfrm>
          <a:prstGeom prst="rect">
            <a:avLst/>
          </a:prstGeom>
          <a:ln>
            <a:noFill/>
          </a:ln>
        </p:spPr>
      </p:pic>
      <p:sp>
        <p:nvSpPr>
          <p:cNvPr id="297" name="CustomShape 1"/>
          <p:cNvSpPr/>
          <p:nvPr/>
        </p:nvSpPr>
        <p:spPr>
          <a:xfrm>
            <a:off x="457200" y="1609560"/>
            <a:ext cx="7238880" cy="4846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800" spc="-1" strike="noStrike">
                <a:solidFill>
                  <a:srgbClr val="000000"/>
                </a:solidFill>
                <a:latin typeface="Trebuchet MS"/>
              </a:rPr>
              <a:t>Вредные привычки, которые прилипают, притягивают, пристают к молодым людям, становятся впоследствии причиной многих недоразумений, недугов, неприятностей. Полюбите себя: свой Мозг, свою Печень, свое Сердце – они живые, они страдают, болеют, задыхаются!!! Давайте не будем рабами вредных привычек!</a:t>
            </a:r>
            <a:br/>
            <a:r>
              <a:rPr b="0" lang="ru-RU" sz="2800" spc="-1" strike="noStrike">
                <a:solidFill>
                  <a:srgbClr val="000000"/>
                </a:solidFill>
                <a:latin typeface="Trebuchet MS"/>
              </a:rPr>
              <a:t>Наш совет: “Никогда не курить! Никогда не пить! Никогда не употреблять  наркотические вещества”!</a:t>
            </a:r>
            <a:endParaRPr b="0" lang="en-US" sz="28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</a:pPr>
            <a:endParaRPr b="0" lang="en-US" sz="28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  <p:transition>
    <p:wedge/>
  </p:transition>
  <p:timing>
    <p:tnLst>
      <p:par>
        <p:cTn id="421" dur="indefinite" restart="never" nodeType="tmRoot">
          <p:childTnLst>
            <p:seq>
              <p:cTn id="422" dur="indefinite" nodeType="mainSeq">
                <p:childTnLst>
                  <p:par>
                    <p:cTn id="423" dur="indefinite" fill="hold">
                      <p:stCondLst>
                        <p:cond delay="0"/>
                      </p:stCondLst>
                      <p:childTnLst>
                        <p:par>
                          <p:cTn id="42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425" dur="indefinite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7" dur="indefinite" fill="hold">
                      <p:stCondLst>
                        <p:cond delay="indefinite"/>
                      </p:stCondLst>
                      <p:childTnLst>
                        <p:par>
                          <p:cTn id="428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429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CustomShape 1"/>
          <p:cNvSpPr/>
          <p:nvPr/>
        </p:nvSpPr>
        <p:spPr>
          <a:xfrm>
            <a:off x="457200" y="1609560"/>
            <a:ext cx="7238880" cy="4846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272880" indent="-2728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</a:pPr>
            <a:r>
              <a:rPr b="0" lang="ru-RU" sz="8000" spc="-1" strike="noStrike">
                <a:solidFill>
                  <a:srgbClr val="000000"/>
                </a:solidFill>
                <a:latin typeface="Trebuchet MS"/>
              </a:rPr>
              <a:t>Какие бывают привычки?</a:t>
            </a:r>
            <a:endParaRPr b="0" lang="en-US" sz="80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</a:pPr>
            <a:endParaRPr b="0" lang="en-US" sz="80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  <p:transition>
    <p:wedge/>
  </p:transition>
  <p:timing>
    <p:tnLst>
      <p:par>
        <p:cTn id="12" dur="indefinite" restart="never" nodeType="tmRoot">
          <p:childTnLst>
            <p:seq>
              <p:cTn id="13" dur="indefinite" nodeType="mainSeq">
                <p:childTnLst>
                  <p:par>
                    <p:cTn id="14" dur="indefinite" fill="hold">
                      <p:stCondLst>
                        <p:cond delay="indefinite"/>
                      </p:stCondLst>
                      <p:childTnLst>
                        <p:par>
                          <p:cTn id="15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6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8" name="" descr=""/>
          <p:cNvPicPr/>
          <p:nvPr/>
        </p:nvPicPr>
        <p:blipFill>
          <a:blip r:embed="rId1"/>
          <a:stretch/>
        </p:blipFill>
        <p:spPr>
          <a:xfrm>
            <a:off x="450720" y="-96840"/>
            <a:ext cx="7583760" cy="2882880"/>
          </a:xfrm>
          <a:prstGeom prst="rect">
            <a:avLst/>
          </a:prstGeom>
          <a:ln>
            <a:noFill/>
          </a:ln>
        </p:spPr>
      </p:pic>
      <p:pic>
        <p:nvPicPr>
          <p:cNvPr id="299" name="" descr=""/>
          <p:cNvPicPr/>
          <p:nvPr/>
        </p:nvPicPr>
        <p:blipFill>
          <a:blip r:embed="rId2"/>
          <a:stretch/>
        </p:blipFill>
        <p:spPr>
          <a:xfrm>
            <a:off x="2819520" y="4038480"/>
            <a:ext cx="1650960" cy="1557360"/>
          </a:xfrm>
          <a:prstGeom prst="rect">
            <a:avLst/>
          </a:prstGeom>
          <a:ln>
            <a:noFill/>
          </a:ln>
        </p:spPr>
      </p:pic>
      <p:pic>
        <p:nvPicPr>
          <p:cNvPr id="300" name="" descr=""/>
          <p:cNvPicPr/>
          <p:nvPr/>
        </p:nvPicPr>
        <p:blipFill>
          <a:blip r:embed="rId3"/>
          <a:stretch/>
        </p:blipFill>
        <p:spPr>
          <a:xfrm>
            <a:off x="6934320" y="228600"/>
            <a:ext cx="1930320" cy="1905120"/>
          </a:xfrm>
          <a:prstGeom prst="rect">
            <a:avLst/>
          </a:prstGeom>
          <a:ln>
            <a:noFill/>
          </a:ln>
        </p:spPr>
      </p:pic>
      <p:pic>
        <p:nvPicPr>
          <p:cNvPr id="301" name="" descr=""/>
          <p:cNvPicPr/>
          <p:nvPr/>
        </p:nvPicPr>
        <p:blipFill>
          <a:blip r:embed="rId4"/>
          <a:stretch/>
        </p:blipFill>
        <p:spPr>
          <a:xfrm>
            <a:off x="533520" y="3048120"/>
            <a:ext cx="2057400" cy="2286000"/>
          </a:xfrm>
          <a:prstGeom prst="rect">
            <a:avLst/>
          </a:prstGeom>
          <a:ln>
            <a:noFill/>
          </a:ln>
        </p:spPr>
      </p:pic>
      <p:pic>
        <p:nvPicPr>
          <p:cNvPr id="302" name="" descr=""/>
          <p:cNvPicPr/>
          <p:nvPr/>
        </p:nvPicPr>
        <p:blipFill>
          <a:blip r:embed="rId5"/>
          <a:stretch/>
        </p:blipFill>
        <p:spPr>
          <a:xfrm>
            <a:off x="6705720" y="3962520"/>
            <a:ext cx="1676160" cy="1904760"/>
          </a:xfrm>
          <a:prstGeom prst="rect">
            <a:avLst/>
          </a:prstGeom>
          <a:ln>
            <a:noFill/>
          </a:ln>
        </p:spPr>
      </p:pic>
      <p:pic>
        <p:nvPicPr>
          <p:cNvPr id="303" name="" descr=""/>
          <p:cNvPicPr/>
          <p:nvPr/>
        </p:nvPicPr>
        <p:blipFill>
          <a:blip r:embed="rId6"/>
          <a:stretch/>
        </p:blipFill>
        <p:spPr>
          <a:xfrm>
            <a:off x="304920" y="457200"/>
            <a:ext cx="1191960" cy="1550880"/>
          </a:xfrm>
          <a:prstGeom prst="rect">
            <a:avLst/>
          </a:prstGeom>
          <a:ln>
            <a:noFill/>
          </a:ln>
        </p:spPr>
      </p:pic>
      <p:pic>
        <p:nvPicPr>
          <p:cNvPr id="304" name="" descr=""/>
          <p:cNvPicPr/>
          <p:nvPr/>
        </p:nvPicPr>
        <p:blipFill>
          <a:blip r:embed="rId7"/>
          <a:stretch/>
        </p:blipFill>
        <p:spPr>
          <a:xfrm>
            <a:off x="4876920" y="3276720"/>
            <a:ext cx="1625400" cy="1701720"/>
          </a:xfrm>
          <a:prstGeom prst="rect">
            <a:avLst/>
          </a:prstGeom>
          <a:ln>
            <a:noFill/>
          </a:ln>
        </p:spPr>
      </p:pic>
    </p:spTree>
  </p:cSld>
  <p:transition>
    <p:wedge/>
  </p:transition>
  <p:timing>
    <p:tnLst>
      <p:par>
        <p:cTn id="431" dur="indefinite" restart="never" nodeType="tmRoot">
          <p:childTnLst>
            <p:seq>
              <p:cTn id="432" dur="indefinite" nodeType="mainSeq">
                <p:childTnLst>
                  <p:par>
                    <p:cTn id="433" dur="indefinite" fill="hold">
                      <p:stCondLst>
                        <p:cond delay="0"/>
                      </p:stCondLst>
                      <p:childTnLst>
                        <p:par>
                          <p:cTn id="43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435" dur="indefinite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5" name="" descr=""/>
          <p:cNvPicPr/>
          <p:nvPr/>
        </p:nvPicPr>
        <p:blipFill>
          <a:blip r:embed="rId1"/>
          <a:stretch/>
        </p:blipFill>
        <p:spPr>
          <a:xfrm>
            <a:off x="450720" y="317520"/>
            <a:ext cx="7255080" cy="1150920"/>
          </a:xfrm>
          <a:prstGeom prst="rect">
            <a:avLst/>
          </a:prstGeom>
          <a:ln>
            <a:noFill/>
          </a:ln>
        </p:spPr>
      </p:pic>
      <p:sp>
        <p:nvSpPr>
          <p:cNvPr id="306" name="CustomShape 1"/>
          <p:cNvSpPr/>
          <p:nvPr/>
        </p:nvSpPr>
        <p:spPr>
          <a:xfrm>
            <a:off x="457200" y="1609560"/>
            <a:ext cx="7238880" cy="4846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272880" indent="-2728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</a:pPr>
            <a:endParaRPr b="0" lang="en-US" sz="18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600" spc="-1" strike="noStrike">
                <a:solidFill>
                  <a:srgbClr val="000000"/>
                </a:solidFill>
                <a:latin typeface="Trebuchet MS"/>
              </a:rPr>
              <a:t>Сегодня я понял, что …  </a:t>
            </a:r>
            <a:endParaRPr b="0" lang="en-US" sz="2600" spc="-1" strike="noStrike">
              <a:solidFill>
                <a:srgbClr val="000000"/>
              </a:solidFill>
              <a:latin typeface="DejaVu Sans"/>
            </a:endParaRPr>
          </a:p>
          <a:p>
            <a:pPr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</a:pPr>
            <a:endParaRPr b="0" lang="en-US" sz="2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600" spc="-1" strike="noStrike">
                <a:solidFill>
                  <a:srgbClr val="000000"/>
                </a:solidFill>
                <a:latin typeface="Trebuchet MS"/>
              </a:rPr>
              <a:t>Я хочу, чтобы …  </a:t>
            </a:r>
            <a:endParaRPr b="0" lang="en-US" sz="2600" spc="-1" strike="noStrike">
              <a:solidFill>
                <a:srgbClr val="000000"/>
              </a:solidFill>
              <a:latin typeface="DejaVu Sans"/>
            </a:endParaRPr>
          </a:p>
          <a:p>
            <a:pPr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</a:pPr>
            <a:endParaRPr b="0" lang="en-US" sz="2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600" spc="-1" strike="noStrike">
                <a:solidFill>
                  <a:srgbClr val="000000"/>
                </a:solidFill>
                <a:latin typeface="Trebuchet MS"/>
              </a:rPr>
              <a:t>Чтобы быть здоровым, мне (не) надо … </a:t>
            </a:r>
            <a:endParaRPr b="0" lang="en-US" sz="26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  <p:transition>
    <p:wedge/>
  </p:transition>
  <p:timing>
    <p:tnLst>
      <p:par>
        <p:cTn id="437" dur="indefinite" restart="never" nodeType="tmRoot">
          <p:childTnLst>
            <p:seq>
              <p:cTn id="438" dur="indefinite" nodeType="mainSeq">
                <p:childTnLst>
                  <p:par>
                    <p:cTn id="439" dur="indefinite" fill="hold">
                      <p:stCondLst>
                        <p:cond delay="0"/>
                      </p:stCondLst>
                      <p:childTnLst>
                        <p:par>
                          <p:cTn id="440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441" dur="indefinite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3" dur="indefinite" fill="hold">
                      <p:stCondLst>
                        <p:cond delay="indefinite"/>
                      </p:stCondLst>
                      <p:childTnLst>
                        <p:par>
                          <p:cTn id="44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445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7" dur="indefinite" fill="hold">
                      <p:stCondLst>
                        <p:cond delay="indefinite"/>
                      </p:stCondLst>
                      <p:childTnLst>
                        <p:par>
                          <p:cTn id="448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449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1" dur="indefinite" fill="hold">
                      <p:stCondLst>
                        <p:cond delay="indefinite"/>
                      </p:stCondLst>
                      <p:childTnLst>
                        <p:par>
                          <p:cTn id="452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453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" name="" descr=""/>
          <p:cNvPicPr/>
          <p:nvPr/>
        </p:nvPicPr>
        <p:blipFill>
          <a:blip r:embed="rId1"/>
          <a:stretch/>
        </p:blipFill>
        <p:spPr>
          <a:xfrm>
            <a:off x="212760" y="237960"/>
            <a:ext cx="8639280" cy="1444680"/>
          </a:xfrm>
          <a:prstGeom prst="rect">
            <a:avLst/>
          </a:prstGeom>
          <a:ln>
            <a:noFill/>
          </a:ln>
        </p:spPr>
      </p:pic>
      <p:sp>
        <p:nvSpPr>
          <p:cNvPr id="231" name="CustomShape 1"/>
          <p:cNvSpPr/>
          <p:nvPr/>
        </p:nvSpPr>
        <p:spPr>
          <a:xfrm>
            <a:off x="228600" y="1905120"/>
            <a:ext cx="5867280" cy="419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</a:pPr>
            <a:r>
              <a:rPr b="0" lang="ru-RU" sz="1700" spc="-1" strike="noStrike">
                <a:solidFill>
                  <a:srgbClr val="ff0066"/>
                </a:solidFill>
                <a:latin typeface="Arial Black"/>
              </a:rPr>
              <a:t>Привычки , способствующие </a:t>
            </a:r>
            <a:endParaRPr b="0" lang="en-US" sz="17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</a:pPr>
            <a:r>
              <a:rPr b="0" lang="ru-RU" sz="1700" spc="-1" strike="noStrike">
                <a:solidFill>
                  <a:srgbClr val="ff0066"/>
                </a:solidFill>
                <a:latin typeface="Arial Black"/>
              </a:rPr>
              <a:t>сохранению   здоровья , </a:t>
            </a:r>
            <a:endParaRPr b="0" lang="en-US" sz="17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</a:pPr>
            <a:r>
              <a:rPr b="0" lang="ru-RU" sz="1700" spc="-1" strike="noStrike">
                <a:solidFill>
                  <a:srgbClr val="ff0066"/>
                </a:solidFill>
                <a:latin typeface="Arial Black"/>
              </a:rPr>
              <a:t>считаются    полезными.</a:t>
            </a:r>
            <a:br/>
            <a:br/>
            <a:r>
              <a:rPr b="0" lang="ru-RU" sz="1700" spc="-1" strike="noStrike">
                <a:solidFill>
                  <a:srgbClr val="cc00ff"/>
                </a:solidFill>
                <a:latin typeface="Arial Black"/>
              </a:rPr>
              <a:t>Полезные привычки :</a:t>
            </a:r>
            <a:r>
              <a:rPr b="0" lang="ru-RU" sz="1700" spc="-1" strike="noStrike">
                <a:solidFill>
                  <a:srgbClr val="000000"/>
                </a:solidFill>
                <a:latin typeface="Arial Black"/>
              </a:rPr>
              <a:t> </a:t>
            </a:r>
            <a:endParaRPr b="0" lang="en-US" sz="17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</a:pPr>
            <a:r>
              <a:rPr b="0" lang="ru-RU" sz="1700" spc="-1" strike="noStrike">
                <a:solidFill>
                  <a:srgbClr val="000000"/>
                </a:solidFill>
                <a:latin typeface="Arial Black"/>
              </a:rPr>
              <a:t>  </a:t>
            </a:r>
            <a:endParaRPr b="0" lang="en-US" sz="17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1700" spc="-1" strike="noStrike">
                <a:solidFill>
                  <a:srgbClr val="000000"/>
                </a:solidFill>
                <a:latin typeface="Arial Black"/>
              </a:rPr>
              <a:t>умываться</a:t>
            </a:r>
            <a:endParaRPr b="0" lang="en-US" sz="17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1700" spc="-1" strike="noStrike">
                <a:solidFill>
                  <a:srgbClr val="000000"/>
                </a:solidFill>
                <a:latin typeface="Arial Black"/>
              </a:rPr>
              <a:t>чистить зубы</a:t>
            </a:r>
            <a:endParaRPr b="0" lang="en-US" sz="17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1700" spc="-1" strike="noStrike">
                <a:solidFill>
                  <a:srgbClr val="000000"/>
                </a:solidFill>
                <a:latin typeface="Arial Black"/>
              </a:rPr>
              <a:t>соблюдать режим дня </a:t>
            </a:r>
            <a:endParaRPr b="0" lang="en-US" sz="17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1700" spc="-1" strike="noStrike">
                <a:solidFill>
                  <a:srgbClr val="000000"/>
                </a:solidFill>
                <a:latin typeface="Arial Black"/>
              </a:rPr>
              <a:t>спать при открытой форточке</a:t>
            </a:r>
            <a:endParaRPr b="0" lang="en-US" sz="17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1700" spc="-1" strike="noStrike">
                <a:solidFill>
                  <a:srgbClr val="000000"/>
                </a:solidFill>
                <a:latin typeface="Arial Black"/>
              </a:rPr>
              <a:t>бывать на свежем воздухе</a:t>
            </a:r>
            <a:endParaRPr b="0" lang="en-US" sz="17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1700" spc="-1" strike="noStrike">
                <a:solidFill>
                  <a:srgbClr val="000000"/>
                </a:solidFill>
                <a:latin typeface="Arial Black"/>
              </a:rPr>
              <a:t>делать зарядку</a:t>
            </a:r>
            <a:endParaRPr b="0" lang="en-US" sz="17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1700" spc="-1" strike="noStrike">
                <a:solidFill>
                  <a:srgbClr val="000000"/>
                </a:solidFill>
                <a:latin typeface="Arial Black"/>
              </a:rPr>
              <a:t>заниматься спортом</a:t>
            </a:r>
            <a:endParaRPr b="0" lang="en-US" sz="17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</a:pPr>
            <a:br/>
            <a:endParaRPr b="0" lang="en-US" sz="1700" spc="-1" strike="noStrike">
              <a:solidFill>
                <a:srgbClr val="000000"/>
              </a:solidFill>
              <a:latin typeface="DejaVu Sans"/>
            </a:endParaRPr>
          </a:p>
          <a:p>
            <a:pPr>
              <a:lnSpc>
                <a:spcPct val="80000"/>
              </a:lnSpc>
              <a:spcBef>
                <a:spcPts val="612"/>
              </a:spcBef>
              <a:spcAft>
                <a:spcPts val="11"/>
              </a:spcAft>
            </a:pPr>
            <a:endParaRPr b="0" lang="en-US" sz="1700" spc="-1" strike="noStrike">
              <a:solidFill>
                <a:srgbClr val="000000"/>
              </a:solidFill>
              <a:latin typeface="DejaVu Sans"/>
            </a:endParaRPr>
          </a:p>
        </p:txBody>
      </p:sp>
      <p:pic>
        <p:nvPicPr>
          <p:cNvPr id="232" name="" descr=""/>
          <p:cNvPicPr/>
          <p:nvPr/>
        </p:nvPicPr>
        <p:blipFill>
          <a:blip r:embed="rId2"/>
          <a:stretch/>
        </p:blipFill>
        <p:spPr>
          <a:xfrm>
            <a:off x="7315200" y="457200"/>
            <a:ext cx="1506600" cy="2590920"/>
          </a:xfrm>
          <a:prstGeom prst="rect">
            <a:avLst/>
          </a:prstGeom>
          <a:ln>
            <a:noFill/>
          </a:ln>
        </p:spPr>
      </p:pic>
      <p:pic>
        <p:nvPicPr>
          <p:cNvPr id="233" name="" descr=""/>
          <p:cNvPicPr/>
          <p:nvPr/>
        </p:nvPicPr>
        <p:blipFill>
          <a:blip r:embed="rId3"/>
          <a:stretch/>
        </p:blipFill>
        <p:spPr>
          <a:xfrm>
            <a:off x="5410080" y="3352680"/>
            <a:ext cx="2514600" cy="3048120"/>
          </a:xfrm>
          <a:prstGeom prst="rect">
            <a:avLst/>
          </a:prstGeom>
          <a:ln>
            <a:noFill/>
          </a:ln>
        </p:spPr>
      </p:pic>
    </p:spTree>
  </p:cSld>
  <p:transition>
    <p:wedge/>
  </p:transition>
  <p:timing>
    <p:tnLst>
      <p:par>
        <p:cTn id="18" dur="indefinite" restart="never" nodeType="tmRoot">
          <p:childTnLst>
            <p:seq>
              <p:cTn id="19" dur="indefinite" nodeType="mainSeq">
                <p:childTnLst>
                  <p:par>
                    <p:cTn id="20" dur="indefinite" fill="hold">
                      <p:stCondLst>
                        <p:cond delay="0"/>
                      </p:stCondLst>
                      <p:childTnLst>
                        <p:par>
                          <p:cTn id="21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2" dur="indefinite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dur="indefinite" fill="hold">
                      <p:stCondLst>
                        <p:cond delay="indefinite"/>
                      </p:stCondLst>
                      <p:childTnLst>
                        <p:par>
                          <p:cTn id="25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26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dur="indefinite" fill="hold">
                      <p:stCondLst>
                        <p:cond delay="indefinite"/>
                      </p:stCondLst>
                      <p:childTnLst>
                        <p:par>
                          <p:cTn id="29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0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dur="indefinite" fill="hold">
                      <p:stCondLst>
                        <p:cond delay="indefinite"/>
                      </p:stCondLst>
                      <p:childTnLst>
                        <p:par>
                          <p:cTn id="33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4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dur="indefinite" fill="hold">
                      <p:stCondLst>
                        <p:cond delay="indefinite"/>
                      </p:stCondLst>
                      <p:childTnLst>
                        <p:par>
                          <p:cTn id="37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38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dur="indefinite" fill="hold">
                      <p:stCondLst>
                        <p:cond delay="indefinite"/>
                      </p:stCondLst>
                      <p:childTnLst>
                        <p:par>
                          <p:cTn id="41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42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dur="indefinite" fill="hold">
                      <p:stCondLst>
                        <p:cond delay="indefinite"/>
                      </p:stCondLst>
                      <p:childTnLst>
                        <p:par>
                          <p:cTn id="45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46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dur="indefinite" fill="hold">
                      <p:stCondLst>
                        <p:cond delay="indefinite"/>
                      </p:stCondLst>
                      <p:childTnLst>
                        <p:par>
                          <p:cTn id="49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50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dur="indefinite" fill="hold">
                      <p:stCondLst>
                        <p:cond delay="indefinite"/>
                      </p:stCondLst>
                      <p:childTnLst>
                        <p:par>
                          <p:cTn id="53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54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dur="indefinite" fill="hold">
                      <p:stCondLst>
                        <p:cond delay="indefinite"/>
                      </p:stCondLst>
                      <p:childTnLst>
                        <p:par>
                          <p:cTn id="57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58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dur="indefinite" fill="hold">
                      <p:stCondLst>
                        <p:cond delay="indefinite"/>
                      </p:stCondLst>
                      <p:childTnLst>
                        <p:par>
                          <p:cTn id="61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62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dur="indefinite" fill="hold">
                      <p:stCondLst>
                        <p:cond delay="indefinite"/>
                      </p:stCondLst>
                      <p:childTnLst>
                        <p:par>
                          <p:cTn id="65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66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dur="indefinite" fill="hold">
                      <p:stCondLst>
                        <p:cond delay="indefinite"/>
                      </p:stCondLst>
                      <p:childTnLst>
                        <p:par>
                          <p:cTn id="69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70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dur="indefinite" fill="hold">
                      <p:stCondLst>
                        <p:cond delay="indefinite"/>
                      </p:stCondLst>
                      <p:childTnLst>
                        <p:par>
                          <p:cTn id="73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74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dur="indefinite" fill="hold">
                      <p:stCondLst>
                        <p:cond delay="indefinite"/>
                      </p:stCondLst>
                      <p:childTnLst>
                        <p:par>
                          <p:cTn id="77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78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" descr=""/>
          <p:cNvPicPr/>
          <p:nvPr/>
        </p:nvPicPr>
        <p:blipFill>
          <a:blip r:embed="rId1"/>
          <a:stretch/>
        </p:blipFill>
        <p:spPr>
          <a:xfrm>
            <a:off x="-244440" y="237960"/>
            <a:ext cx="9096480" cy="1444680"/>
          </a:xfrm>
          <a:prstGeom prst="rect">
            <a:avLst/>
          </a:prstGeom>
          <a:ln>
            <a:noFill/>
          </a:ln>
        </p:spPr>
      </p:pic>
      <p:sp>
        <p:nvSpPr>
          <p:cNvPr id="235" name="CustomShape 1"/>
          <p:cNvSpPr/>
          <p:nvPr/>
        </p:nvSpPr>
        <p:spPr>
          <a:xfrm>
            <a:off x="380880" y="1905120"/>
            <a:ext cx="4384800" cy="4572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272880" indent="-2728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</a:pPr>
            <a:r>
              <a:rPr b="0" lang="ru-RU" sz="2800" spc="-1" strike="noStrike">
                <a:solidFill>
                  <a:srgbClr val="ff0066"/>
                </a:solidFill>
                <a:latin typeface="Arial Black"/>
              </a:rPr>
              <a:t>Привычки , наносящие вред здоровью , называются вредными . </a:t>
            </a:r>
            <a:br/>
            <a:endParaRPr b="0" lang="en-US" sz="28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</a:pPr>
            <a:r>
              <a:rPr b="0" lang="ru-RU" sz="2000" spc="-1" strike="noStrike">
                <a:solidFill>
                  <a:srgbClr val="cc00ff"/>
                </a:solidFill>
                <a:latin typeface="Arial Black"/>
              </a:rPr>
              <a:t>Вредные привычки :</a:t>
            </a:r>
            <a:r>
              <a:rPr b="0" lang="ru-RU" sz="2000" spc="-1" strike="noStrike">
                <a:solidFill>
                  <a:srgbClr val="000000"/>
                </a:solidFill>
                <a:latin typeface="Arial Black"/>
              </a:rPr>
              <a:t> есть много сладостей , долго сидеть у компьютера и телевизора , читать лёжа,  разговаривать во время еды и др.</a:t>
            </a:r>
            <a:endParaRPr b="0" lang="en-US" sz="20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</a:pPr>
            <a:endParaRPr b="0" lang="en-US" sz="2000" spc="-1" strike="noStrike">
              <a:solidFill>
                <a:srgbClr val="000000"/>
              </a:solidFill>
              <a:latin typeface="DejaVu Sans"/>
            </a:endParaRPr>
          </a:p>
        </p:txBody>
      </p:sp>
      <p:pic>
        <p:nvPicPr>
          <p:cNvPr id="236" name="" descr=""/>
          <p:cNvPicPr/>
          <p:nvPr/>
        </p:nvPicPr>
        <p:blipFill>
          <a:blip r:embed="rId2"/>
          <a:stretch/>
        </p:blipFill>
        <p:spPr>
          <a:xfrm>
            <a:off x="6481800" y="533520"/>
            <a:ext cx="2662200" cy="2019240"/>
          </a:xfrm>
          <a:prstGeom prst="rect">
            <a:avLst/>
          </a:prstGeom>
          <a:ln>
            <a:noFill/>
          </a:ln>
        </p:spPr>
      </p:pic>
      <p:pic>
        <p:nvPicPr>
          <p:cNvPr id="237" name="" descr=""/>
          <p:cNvPicPr/>
          <p:nvPr/>
        </p:nvPicPr>
        <p:blipFill>
          <a:blip r:embed="rId3"/>
          <a:stretch/>
        </p:blipFill>
        <p:spPr>
          <a:xfrm>
            <a:off x="5792760" y="4076640"/>
            <a:ext cx="2178000" cy="2019240"/>
          </a:xfrm>
          <a:prstGeom prst="rect">
            <a:avLst/>
          </a:prstGeom>
          <a:ln>
            <a:noFill/>
          </a:ln>
        </p:spPr>
      </p:pic>
      <p:pic>
        <p:nvPicPr>
          <p:cNvPr id="238" name="" descr=""/>
          <p:cNvPicPr/>
          <p:nvPr/>
        </p:nvPicPr>
        <p:blipFill>
          <a:blip r:embed="rId4"/>
          <a:stretch/>
        </p:blipFill>
        <p:spPr>
          <a:xfrm>
            <a:off x="4343400" y="2362320"/>
            <a:ext cx="1981080" cy="1752480"/>
          </a:xfrm>
          <a:prstGeom prst="rect">
            <a:avLst/>
          </a:prstGeom>
          <a:ln>
            <a:noFill/>
          </a:ln>
        </p:spPr>
      </p:pic>
    </p:spTree>
  </p:cSld>
  <p:transition>
    <p:wedge/>
  </p:transition>
  <p:timing>
    <p:tnLst>
      <p:par>
        <p:cTn id="80" dur="indefinite" restart="never" nodeType="tmRoot">
          <p:childTnLst>
            <p:seq>
              <p:cTn id="81" dur="indefinite" nodeType="mainSeq">
                <p:childTnLst>
                  <p:par>
                    <p:cTn id="82" dur="indefinite" fill="hold">
                      <p:stCondLst>
                        <p:cond delay="0"/>
                      </p:stCondLst>
                      <p:childTnLst>
                        <p:par>
                          <p:cTn id="83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84" dur="indefinite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dur="indefinite" fill="hold">
                      <p:stCondLst>
                        <p:cond delay="indefinite"/>
                      </p:stCondLst>
                      <p:childTnLst>
                        <p:par>
                          <p:cTn id="87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88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dur="indefinite" fill="hold">
                      <p:stCondLst>
                        <p:cond delay="indefinite"/>
                      </p:stCondLst>
                      <p:childTnLst>
                        <p:par>
                          <p:cTn id="91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92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dur="indefinite" fill="hold">
                      <p:stCondLst>
                        <p:cond delay="indefinite"/>
                      </p:stCondLst>
                      <p:childTnLst>
                        <p:par>
                          <p:cTn id="95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96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dur="indefinite" fill="hold">
                      <p:stCondLst>
                        <p:cond delay="indefinite"/>
                      </p:stCondLst>
                      <p:childTnLst>
                        <p:par>
                          <p:cTn id="99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00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" name="" descr=""/>
          <p:cNvPicPr/>
          <p:nvPr/>
        </p:nvPicPr>
        <p:blipFill>
          <a:blip r:embed="rId1"/>
          <a:stretch/>
        </p:blipFill>
        <p:spPr>
          <a:xfrm>
            <a:off x="133200" y="1212840"/>
            <a:ext cx="8639280" cy="3444840"/>
          </a:xfrm>
          <a:prstGeom prst="rect">
            <a:avLst/>
          </a:prstGeom>
          <a:ln>
            <a:noFill/>
          </a:ln>
        </p:spPr>
      </p:pic>
    </p:spTree>
  </p:cSld>
  <p:transition>
    <p:wedge/>
  </p:transition>
  <p:timing>
    <p:tnLst>
      <p:par>
        <p:cTn id="102" dur="indefinite" restart="never" nodeType="tmRoot">
          <p:childTnLst>
            <p:seq>
              <p:cTn id="103" dur="indefinite" nodeType="mainSeq">
                <p:childTnLst>
                  <p:par>
                    <p:cTn id="104" dur="indefinite" fill="hold">
                      <p:stCondLst>
                        <p:cond delay="0"/>
                      </p:stCondLst>
                      <p:childTnLst>
                        <p:par>
                          <p:cTn id="105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06" dur="indefinite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" descr=""/>
          <p:cNvPicPr/>
          <p:nvPr/>
        </p:nvPicPr>
        <p:blipFill>
          <a:blip r:embed="rId1"/>
          <a:stretch/>
        </p:blipFill>
        <p:spPr>
          <a:xfrm>
            <a:off x="298440" y="-103320"/>
            <a:ext cx="8553600" cy="1785960"/>
          </a:xfrm>
          <a:prstGeom prst="rect">
            <a:avLst/>
          </a:prstGeom>
          <a:ln>
            <a:noFill/>
          </a:ln>
        </p:spPr>
      </p:pic>
      <p:sp>
        <p:nvSpPr>
          <p:cNvPr id="241" name="CustomShape 1"/>
          <p:cNvSpPr/>
          <p:nvPr/>
        </p:nvSpPr>
        <p:spPr>
          <a:xfrm>
            <a:off x="838080" y="2362320"/>
            <a:ext cx="3927600" cy="3733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272880" indent="-272880" algn="just">
              <a:lnSpc>
                <a:spcPct val="90000"/>
              </a:lnSpc>
              <a:spcBef>
                <a:spcPts val="186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3700" spc="-1" strike="noStrike">
                <a:solidFill>
                  <a:srgbClr val="000000"/>
                </a:solidFill>
                <a:latin typeface="Trebuchet MS"/>
              </a:rPr>
              <a:t>Алкоголь</a:t>
            </a:r>
            <a:endParaRPr b="0" lang="en-US" sz="3700" spc="-1" strike="noStrike">
              <a:solidFill>
                <a:srgbClr val="000000"/>
              </a:solidFill>
              <a:latin typeface="DejaVu Sans"/>
            </a:endParaRPr>
          </a:p>
          <a:p>
            <a:pPr marL="272880" algn="just">
              <a:lnSpc>
                <a:spcPct val="90000"/>
              </a:lnSpc>
              <a:spcBef>
                <a:spcPts val="1862"/>
              </a:spcBef>
              <a:spcAft>
                <a:spcPts val="11"/>
              </a:spcAft>
            </a:pPr>
            <a:endParaRPr b="0" lang="en-US" sz="37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 algn="just">
              <a:lnSpc>
                <a:spcPct val="90000"/>
              </a:lnSpc>
              <a:spcBef>
                <a:spcPts val="186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3700" spc="-1" strike="noStrike">
                <a:solidFill>
                  <a:srgbClr val="000000"/>
                </a:solidFill>
                <a:latin typeface="Trebuchet MS"/>
              </a:rPr>
              <a:t>Наркотики</a:t>
            </a:r>
            <a:endParaRPr b="0" lang="en-US" sz="3700" spc="-1" strike="noStrike">
              <a:solidFill>
                <a:srgbClr val="000000"/>
              </a:solidFill>
              <a:latin typeface="DejaVu Sans"/>
            </a:endParaRPr>
          </a:p>
          <a:p>
            <a:pPr marL="272880" algn="just">
              <a:lnSpc>
                <a:spcPct val="90000"/>
              </a:lnSpc>
              <a:spcBef>
                <a:spcPts val="1862"/>
              </a:spcBef>
              <a:spcAft>
                <a:spcPts val="11"/>
              </a:spcAft>
            </a:pPr>
            <a:endParaRPr b="0" lang="en-US" sz="37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 algn="just">
              <a:lnSpc>
                <a:spcPct val="90000"/>
              </a:lnSpc>
              <a:spcBef>
                <a:spcPts val="186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3700" spc="-1" strike="noStrike">
                <a:solidFill>
                  <a:srgbClr val="000000"/>
                </a:solidFill>
                <a:latin typeface="Trebuchet MS"/>
              </a:rPr>
              <a:t>Курение</a:t>
            </a:r>
            <a:endParaRPr b="0" lang="en-US" sz="3700" spc="-1" strike="noStrike">
              <a:solidFill>
                <a:srgbClr val="000000"/>
              </a:solidFill>
              <a:latin typeface="DejaVu Sans"/>
            </a:endParaRPr>
          </a:p>
          <a:p>
            <a:pPr marL="272880">
              <a:lnSpc>
                <a:spcPct val="90000"/>
              </a:lnSpc>
              <a:spcBef>
                <a:spcPts val="612"/>
              </a:spcBef>
              <a:spcAft>
                <a:spcPts val="11"/>
              </a:spcAft>
            </a:pPr>
            <a:endParaRPr b="0" lang="en-US" sz="3700" spc="-1" strike="noStrike">
              <a:solidFill>
                <a:srgbClr val="000000"/>
              </a:solidFill>
              <a:latin typeface="DejaVu Sans"/>
            </a:endParaRPr>
          </a:p>
        </p:txBody>
      </p:sp>
      <p:pic>
        <p:nvPicPr>
          <p:cNvPr id="242" name="" descr=""/>
          <p:cNvPicPr/>
          <p:nvPr/>
        </p:nvPicPr>
        <p:blipFill>
          <a:blip r:embed="rId2"/>
          <a:stretch/>
        </p:blipFill>
        <p:spPr>
          <a:xfrm>
            <a:off x="5334120" y="4419720"/>
            <a:ext cx="1523880" cy="1866960"/>
          </a:xfrm>
          <a:prstGeom prst="rect">
            <a:avLst/>
          </a:prstGeom>
          <a:ln>
            <a:noFill/>
          </a:ln>
        </p:spPr>
      </p:pic>
      <p:grpSp>
        <p:nvGrpSpPr>
          <p:cNvPr id="243" name="Group 2"/>
          <p:cNvGrpSpPr/>
          <p:nvPr/>
        </p:nvGrpSpPr>
        <p:grpSpPr>
          <a:xfrm>
            <a:off x="6518160" y="1905120"/>
            <a:ext cx="2624400" cy="2797200"/>
            <a:chOff x="6518160" y="1905120"/>
            <a:chExt cx="2624400" cy="2797200"/>
          </a:xfrm>
        </p:grpSpPr>
        <p:sp>
          <p:nvSpPr>
            <p:cNvPr id="244" name="CustomShape 3"/>
            <p:cNvSpPr/>
            <p:nvPr/>
          </p:nvSpPr>
          <p:spPr>
            <a:xfrm>
              <a:off x="6518160" y="1905120"/>
              <a:ext cx="2624400" cy="2797200"/>
            </a:xfrm>
            <a:custGeom>
              <a:avLst/>
              <a:gdLst/>
              <a:ahLst/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45" name="" descr=""/>
            <p:cNvPicPr/>
            <p:nvPr/>
          </p:nvPicPr>
          <p:blipFill>
            <a:blip r:embed="rId3"/>
            <a:stretch/>
          </p:blipFill>
          <p:spPr>
            <a:xfrm>
              <a:off x="6780240" y="2550960"/>
              <a:ext cx="1903320" cy="1559160"/>
            </a:xfrm>
            <a:prstGeom prst="rect">
              <a:avLst/>
            </a:prstGeom>
            <a:ln>
              <a:noFill/>
            </a:ln>
          </p:spPr>
        </p:pic>
      </p:grpSp>
      <p:pic>
        <p:nvPicPr>
          <p:cNvPr id="246" name="" descr=""/>
          <p:cNvPicPr/>
          <p:nvPr/>
        </p:nvPicPr>
        <p:blipFill>
          <a:blip r:embed="rId4"/>
          <a:stretch/>
        </p:blipFill>
        <p:spPr>
          <a:xfrm>
            <a:off x="4572000" y="2286000"/>
            <a:ext cx="1011240" cy="1584360"/>
          </a:xfrm>
          <a:prstGeom prst="rect">
            <a:avLst/>
          </a:prstGeom>
          <a:ln>
            <a:noFill/>
          </a:ln>
        </p:spPr>
      </p:pic>
      <p:pic>
        <p:nvPicPr>
          <p:cNvPr id="247" name="" descr=""/>
          <p:cNvPicPr/>
          <p:nvPr/>
        </p:nvPicPr>
        <p:blipFill>
          <a:blip r:embed="rId5"/>
          <a:stretch/>
        </p:blipFill>
        <p:spPr>
          <a:xfrm>
            <a:off x="7391520" y="4724280"/>
            <a:ext cx="1434960" cy="1435320"/>
          </a:xfrm>
          <a:prstGeom prst="rect">
            <a:avLst/>
          </a:prstGeom>
          <a:ln>
            <a:noFill/>
          </a:ln>
        </p:spPr>
      </p:pic>
    </p:spTree>
  </p:cSld>
  <p:transition>
    <p:wedge/>
  </p:transition>
  <p:timing>
    <p:tnLst>
      <p:par>
        <p:cTn id="108" dur="indefinite" restart="never" nodeType="tmRoot">
          <p:childTnLst>
            <p:seq>
              <p:cTn id="109" dur="indefinite" nodeType="mainSeq">
                <p:childTnLst>
                  <p:par>
                    <p:cTn id="110" dur="indefinite" fill="hold">
                      <p:stCondLst>
                        <p:cond delay="indefinite"/>
                      </p:stCondLst>
                      <p:childTnLst>
                        <p:par>
                          <p:cTn id="111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12" dur="indefinite" nodeType="clickEffect" fill="hold" presetClass="entr" presetID="8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amond(in)" transition="in">
                                      <p:cBhvr additive="repl">
                                        <p:cTn id="114" dur="2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dur="indefinite" fill="hold">
                      <p:stCondLst>
                        <p:cond delay="indefinite"/>
                      </p:stCondLst>
                      <p:childTnLst>
                        <p:par>
                          <p:cTn id="116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17" dur="indefinite" nodeType="clickEffect" fill="hold" presetClass="emph" presetID="8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8" dur="2000" fill="hold"/>
                                        <p:tgtEl>
                                          <p:spTgt spid="243"/>
                                        </p:tgtEl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8" name="" descr=""/>
          <p:cNvPicPr/>
          <p:nvPr/>
        </p:nvPicPr>
        <p:blipFill>
          <a:blip r:embed="rId1"/>
          <a:stretch/>
        </p:blipFill>
        <p:spPr>
          <a:xfrm>
            <a:off x="536400" y="847800"/>
            <a:ext cx="8315640" cy="834840"/>
          </a:xfrm>
          <a:prstGeom prst="rect">
            <a:avLst/>
          </a:prstGeom>
          <a:ln>
            <a:noFill/>
          </a:ln>
        </p:spPr>
      </p:pic>
      <p:pic>
        <p:nvPicPr>
          <p:cNvPr id="249" name="" descr=""/>
          <p:cNvPicPr/>
          <p:nvPr/>
        </p:nvPicPr>
        <p:blipFill>
          <a:blip r:embed="rId2"/>
          <a:stretch/>
        </p:blipFill>
        <p:spPr>
          <a:xfrm>
            <a:off x="1863720" y="3313080"/>
            <a:ext cx="1876320" cy="1374840"/>
          </a:xfrm>
          <a:prstGeom prst="rect">
            <a:avLst/>
          </a:prstGeom>
          <a:ln>
            <a:noFill/>
          </a:ln>
        </p:spPr>
      </p:pic>
      <p:pic>
        <p:nvPicPr>
          <p:cNvPr id="250" name="" descr=""/>
          <p:cNvPicPr/>
          <p:nvPr/>
        </p:nvPicPr>
        <p:blipFill>
          <a:blip r:embed="rId3"/>
          <a:stretch/>
        </p:blipFill>
        <p:spPr>
          <a:xfrm>
            <a:off x="7093080" y="1052640"/>
            <a:ext cx="1011240" cy="1584360"/>
          </a:xfrm>
          <a:prstGeom prst="rect">
            <a:avLst/>
          </a:prstGeom>
          <a:ln>
            <a:noFill/>
          </a:ln>
        </p:spPr>
      </p:pic>
      <p:pic>
        <p:nvPicPr>
          <p:cNvPr id="251" name="" descr=""/>
          <p:cNvPicPr/>
          <p:nvPr/>
        </p:nvPicPr>
        <p:blipFill>
          <a:blip r:embed="rId4"/>
          <a:stretch/>
        </p:blipFill>
        <p:spPr>
          <a:xfrm>
            <a:off x="826920" y="1125360"/>
            <a:ext cx="1441440" cy="1440000"/>
          </a:xfrm>
          <a:prstGeom prst="rect">
            <a:avLst/>
          </a:prstGeom>
          <a:ln>
            <a:noFill/>
          </a:ln>
        </p:spPr>
      </p:pic>
      <p:sp>
        <p:nvSpPr>
          <p:cNvPr id="252" name="CustomShape 1"/>
          <p:cNvSpPr/>
          <p:nvPr/>
        </p:nvSpPr>
        <p:spPr>
          <a:xfrm>
            <a:off x="3348000" y="476280"/>
            <a:ext cx="3052800" cy="58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marL="215640" indent="-215640">
              <a:lnSpc>
                <a:spcPct val="80000"/>
              </a:lnSpc>
              <a:spcBef>
                <a:spcPts val="2010"/>
              </a:spcBef>
              <a:spcAft>
                <a:spcPts val="11"/>
              </a:spcAft>
              <a:buClr>
                <a:srgbClr val="ffde66"/>
              </a:buClr>
              <a:buSzPct val="70000"/>
              <a:buFont typeface="Wingdings" charset="2"/>
              <a:buChar char=""/>
            </a:pPr>
            <a:r>
              <a:rPr b="0" lang="ru-RU" sz="4000" spc="-1" strike="noStrike">
                <a:solidFill>
                  <a:srgbClr val="ff0066"/>
                </a:solidFill>
                <a:latin typeface="Arial Black"/>
                <a:ea typeface="DejaVu Sans"/>
              </a:rPr>
              <a:t>Курение</a:t>
            </a:r>
            <a:endParaRPr b="0" lang="en-US" sz="4000" spc="-1" strike="noStrike">
              <a:solidFill>
                <a:srgbClr val="000000"/>
              </a:solidFill>
              <a:latin typeface="DejaVu Sans"/>
            </a:endParaRPr>
          </a:p>
        </p:txBody>
      </p:sp>
      <p:pic>
        <p:nvPicPr>
          <p:cNvPr id="253" name="" descr=""/>
          <p:cNvPicPr/>
          <p:nvPr/>
        </p:nvPicPr>
        <p:blipFill>
          <a:blip r:embed="rId5"/>
          <a:stretch/>
        </p:blipFill>
        <p:spPr>
          <a:xfrm>
            <a:off x="684360" y="3500280"/>
            <a:ext cx="2100240" cy="2114640"/>
          </a:xfrm>
          <a:prstGeom prst="rect">
            <a:avLst/>
          </a:prstGeom>
          <a:ln>
            <a:noFill/>
          </a:ln>
        </p:spPr>
      </p:pic>
      <p:pic>
        <p:nvPicPr>
          <p:cNvPr id="254" name="" descr=""/>
          <p:cNvPicPr/>
          <p:nvPr/>
        </p:nvPicPr>
        <p:blipFill>
          <a:blip r:embed="rId6"/>
          <a:stretch/>
        </p:blipFill>
        <p:spPr>
          <a:xfrm>
            <a:off x="3348000" y="1413000"/>
            <a:ext cx="2592360" cy="3024000"/>
          </a:xfrm>
          <a:prstGeom prst="rect">
            <a:avLst/>
          </a:prstGeom>
          <a:ln>
            <a:noFill/>
          </a:ln>
        </p:spPr>
      </p:pic>
      <p:pic>
        <p:nvPicPr>
          <p:cNvPr id="255" name="" descr=""/>
          <p:cNvPicPr/>
          <p:nvPr/>
        </p:nvPicPr>
        <p:blipFill>
          <a:blip r:embed="rId7"/>
          <a:stretch/>
        </p:blipFill>
        <p:spPr>
          <a:xfrm>
            <a:off x="4495680" y="5029200"/>
            <a:ext cx="1779840" cy="1676520"/>
          </a:xfrm>
          <a:prstGeom prst="rect">
            <a:avLst/>
          </a:prstGeom>
          <a:ln>
            <a:noFill/>
          </a:ln>
        </p:spPr>
      </p:pic>
    </p:spTree>
  </p:cSld>
  <p:transition>
    <p:wedge/>
  </p:transition>
  <p:timing>
    <p:tnLst>
      <p:par>
        <p:cTn id="119" dur="indefinite" restart="never" nodeType="tmRoot">
          <p:childTnLst>
            <p:seq>
              <p:cTn id="120" dur="indefinite" nodeType="mainSeq">
                <p:childTnLst>
                  <p:par>
                    <p:cTn id="121" dur="indefinite" fill="hold">
                      <p:stCondLst>
                        <p:cond delay="0"/>
                      </p:stCondLst>
                      <p:childTnLst>
                        <p:par>
                          <p:cTn id="122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23" dur="indefinite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dur="indefinite" fill="hold">
                      <p:stCondLst>
                        <p:cond delay="indefinite"/>
                      </p:stCondLst>
                      <p:childTnLst>
                        <p:par>
                          <p:cTn id="126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27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dur="indefinite" fill="hold">
                      <p:stCondLst>
                        <p:cond delay="indefinite"/>
                      </p:stCondLst>
                      <p:childTnLst>
                        <p:par>
                          <p:cTn id="130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31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dur="indefinite" fill="hold">
                      <p:stCondLst>
                        <p:cond delay="indefinite"/>
                      </p:stCondLst>
                      <p:childTnLst>
                        <p:par>
                          <p:cTn id="13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35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" name="" descr=""/>
          <p:cNvPicPr/>
          <p:nvPr/>
        </p:nvPicPr>
        <p:blipFill>
          <a:blip r:embed="rId1"/>
          <a:stretch/>
        </p:blipFill>
        <p:spPr>
          <a:xfrm>
            <a:off x="353880" y="317520"/>
            <a:ext cx="7388280" cy="1150920"/>
          </a:xfrm>
          <a:prstGeom prst="rect">
            <a:avLst/>
          </a:prstGeom>
          <a:ln>
            <a:noFill/>
          </a:ln>
        </p:spPr>
      </p:pic>
      <p:sp>
        <p:nvSpPr>
          <p:cNvPr id="257" name="CustomShape 1"/>
          <p:cNvSpPr/>
          <p:nvPr/>
        </p:nvSpPr>
        <p:spPr>
          <a:xfrm>
            <a:off x="457200" y="1609560"/>
            <a:ext cx="7238880" cy="4846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272880" indent="-2728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</a:pPr>
            <a:endParaRPr b="0" lang="en-US" sz="18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600" spc="-1" strike="noStrike">
                <a:solidFill>
                  <a:srgbClr val="000000"/>
                </a:solidFill>
                <a:latin typeface="Trebuchet MS"/>
              </a:rPr>
              <a:t>Синильная кислота</a:t>
            </a:r>
            <a:endParaRPr b="0" lang="en-US" sz="2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600" spc="-1" strike="noStrike">
                <a:solidFill>
                  <a:srgbClr val="000000"/>
                </a:solidFill>
                <a:latin typeface="Trebuchet MS"/>
              </a:rPr>
              <a:t>Сероводород </a:t>
            </a:r>
            <a:endParaRPr b="0" lang="en-US" sz="2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600" spc="-1" strike="noStrike">
                <a:solidFill>
                  <a:srgbClr val="000000"/>
                </a:solidFill>
                <a:latin typeface="Trebuchet MS"/>
              </a:rPr>
              <a:t>Табачный деготь</a:t>
            </a:r>
            <a:endParaRPr b="0" lang="en-US" sz="2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600" spc="-1" strike="noStrike">
                <a:solidFill>
                  <a:srgbClr val="000000"/>
                </a:solidFill>
                <a:latin typeface="Trebuchet MS"/>
              </a:rPr>
              <a:t>Формальдегид</a:t>
            </a:r>
            <a:endParaRPr b="0" lang="en-US" sz="2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600" spc="-1" strike="noStrike">
                <a:solidFill>
                  <a:srgbClr val="000000"/>
                </a:solidFill>
                <a:latin typeface="Trebuchet MS"/>
              </a:rPr>
              <a:t>Угарный газ</a:t>
            </a:r>
            <a:endParaRPr b="0" lang="en-US" sz="2600" spc="-1" strike="noStrike">
              <a:solidFill>
                <a:srgbClr val="000000"/>
              </a:solidFill>
              <a:latin typeface="DejaVu Sans"/>
            </a:endParaRPr>
          </a:p>
          <a:p>
            <a:pPr marL="272880" indent="-272880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2600" spc="-1" strike="noStrike">
                <a:solidFill>
                  <a:srgbClr val="000000"/>
                </a:solidFill>
                <a:latin typeface="Trebuchet MS"/>
              </a:rPr>
              <a:t>Никотин</a:t>
            </a:r>
            <a:endParaRPr b="0" lang="en-US" sz="2600" spc="-1" strike="noStrike">
              <a:solidFill>
                <a:srgbClr val="000000"/>
              </a:solidFill>
              <a:latin typeface="DejaVu Sans"/>
            </a:endParaRPr>
          </a:p>
          <a:p>
            <a:pPr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</a:pPr>
            <a:endParaRPr b="0" lang="en-US" sz="2600" spc="-1" strike="noStrike">
              <a:solidFill>
                <a:srgbClr val="000000"/>
              </a:solidFill>
              <a:latin typeface="DejaVu Sans"/>
            </a:endParaRPr>
          </a:p>
        </p:txBody>
      </p:sp>
    </p:spTree>
  </p:cSld>
  <p:transition>
    <p:wedge/>
  </p:transition>
  <p:timing>
    <p:tnLst>
      <p:par>
        <p:cTn id="137" dur="indefinite" restart="never" nodeType="tmRoot">
          <p:childTnLst>
            <p:seq>
              <p:cTn id="138" dur="indefinite" nodeType="mainSeq">
                <p:childTnLst>
                  <p:par>
                    <p:cTn id="139" dur="indefinite" fill="hold">
                      <p:stCondLst>
                        <p:cond delay="0"/>
                      </p:stCondLst>
                      <p:childTnLst>
                        <p:par>
                          <p:cTn id="140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41" dur="indefinite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dur="indefinite" fill="hold">
                      <p:stCondLst>
                        <p:cond delay="indefinite"/>
                      </p:stCondLst>
                      <p:childTnLst>
                        <p:par>
                          <p:cTn id="14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45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dur="indefinite" fill="hold">
                      <p:stCondLst>
                        <p:cond delay="indefinite"/>
                      </p:stCondLst>
                      <p:childTnLst>
                        <p:par>
                          <p:cTn id="148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49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dur="indefinite" fill="hold">
                      <p:stCondLst>
                        <p:cond delay="indefinite"/>
                      </p:stCondLst>
                      <p:childTnLst>
                        <p:par>
                          <p:cTn id="152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53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dur="indefinite" fill="hold">
                      <p:stCondLst>
                        <p:cond delay="indefinite"/>
                      </p:stCondLst>
                      <p:childTnLst>
                        <p:par>
                          <p:cTn id="156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57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dur="indefinite" fill="hold">
                      <p:stCondLst>
                        <p:cond delay="indefinite"/>
                      </p:stCondLst>
                      <p:childTnLst>
                        <p:par>
                          <p:cTn id="160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61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dur="indefinite" fill="hold">
                      <p:stCondLst>
                        <p:cond delay="indefinite"/>
                      </p:stCondLst>
                      <p:childTnLst>
                        <p:par>
                          <p:cTn id="16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65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8" name="" descr=""/>
          <p:cNvPicPr/>
          <p:nvPr/>
        </p:nvPicPr>
        <p:blipFill>
          <a:blip r:embed="rId1"/>
          <a:stretch/>
        </p:blipFill>
        <p:spPr>
          <a:xfrm>
            <a:off x="450720" y="317520"/>
            <a:ext cx="7255080" cy="1150920"/>
          </a:xfrm>
          <a:prstGeom prst="rect">
            <a:avLst/>
          </a:prstGeom>
          <a:ln>
            <a:noFill/>
          </a:ln>
        </p:spPr>
      </p:pic>
      <p:sp>
        <p:nvSpPr>
          <p:cNvPr id="259" name="CustomShape 1"/>
          <p:cNvSpPr/>
          <p:nvPr/>
        </p:nvSpPr>
        <p:spPr>
          <a:xfrm>
            <a:off x="457200" y="1609560"/>
            <a:ext cx="7238880" cy="4846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noAutofit/>
          </a:bodyPr>
          <a:p>
            <a:pPr marL="272880" indent="-272880" algn="ctr">
              <a:lnSpc>
                <a:spcPct val="100000"/>
              </a:lnSpc>
              <a:spcBef>
                <a:spcPts val="612"/>
              </a:spcBef>
              <a:spcAft>
                <a:spcPts val="11"/>
              </a:spcAft>
              <a:buClr>
                <a:srgbClr val="b13f9a"/>
              </a:buClr>
              <a:buSzPct val="73000"/>
              <a:buFont typeface="Wingdings 2" charset="2"/>
              <a:buChar char=""/>
            </a:pPr>
            <a:r>
              <a:rPr b="0" lang="ru-RU" sz="3600" spc="-1" strike="noStrike">
                <a:solidFill>
                  <a:srgbClr val="000000"/>
                </a:solidFill>
                <a:latin typeface="Trebuchet MS"/>
              </a:rPr>
              <a:t>Даже</a:t>
            </a:r>
            <a:r>
              <a:rPr b="0" lang="ru-RU" sz="2600" spc="-1" strike="noStrike">
                <a:solidFill>
                  <a:srgbClr val="000000"/>
                </a:solidFill>
                <a:latin typeface="Trebuchet MS"/>
              </a:rPr>
              <a:t>  </a:t>
            </a:r>
            <a:r>
              <a:rPr b="0" lang="ru-RU" sz="3600" spc="-1" strike="noStrike">
                <a:solidFill>
                  <a:srgbClr val="000000"/>
                </a:solidFill>
                <a:latin typeface="Arial Black"/>
              </a:rPr>
              <a:t>дышать табачным дымом опасно для вашего здоровья.</a:t>
            </a:r>
            <a:endParaRPr b="0" lang="en-US" sz="3600" spc="-1" strike="noStrike">
              <a:solidFill>
                <a:srgbClr val="000000"/>
              </a:solidFill>
              <a:latin typeface="DejaVu Sans"/>
            </a:endParaRPr>
          </a:p>
        </p:txBody>
      </p:sp>
      <p:pic>
        <p:nvPicPr>
          <p:cNvPr id="260" name="" descr=""/>
          <p:cNvPicPr/>
          <p:nvPr/>
        </p:nvPicPr>
        <p:blipFill>
          <a:blip r:embed="rId2"/>
          <a:stretch/>
        </p:blipFill>
        <p:spPr>
          <a:xfrm>
            <a:off x="1752480" y="4267080"/>
            <a:ext cx="1441440" cy="1440000"/>
          </a:xfrm>
          <a:prstGeom prst="rect">
            <a:avLst/>
          </a:prstGeom>
          <a:ln>
            <a:noFill/>
          </a:ln>
        </p:spPr>
      </p:pic>
      <p:pic>
        <p:nvPicPr>
          <p:cNvPr id="261" name="" descr=""/>
          <p:cNvPicPr/>
          <p:nvPr/>
        </p:nvPicPr>
        <p:blipFill>
          <a:blip r:embed="rId3"/>
          <a:stretch/>
        </p:blipFill>
        <p:spPr>
          <a:xfrm>
            <a:off x="6400800" y="4343400"/>
            <a:ext cx="2100240" cy="2114640"/>
          </a:xfrm>
          <a:prstGeom prst="rect">
            <a:avLst/>
          </a:prstGeom>
          <a:ln>
            <a:noFill/>
          </a:ln>
        </p:spPr>
      </p:pic>
    </p:spTree>
  </p:cSld>
  <p:transition>
    <p:wedge/>
  </p:transition>
  <p:timing>
    <p:tnLst>
      <p:par>
        <p:cTn id="167" dur="indefinite" restart="never" nodeType="tmRoot">
          <p:childTnLst>
            <p:seq>
              <p:cTn id="168" dur="indefinite" nodeType="mainSeq">
                <p:childTnLst>
                  <p:par>
                    <p:cTn id="169" dur="indefinite" fill="hold">
                      <p:stCondLst>
                        <p:cond delay="0"/>
                      </p:stCondLst>
                      <p:childTnLst>
                        <p:par>
                          <p:cTn id="170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71" dur="indefinite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dur="indefinite" fill="hold">
                      <p:stCondLst>
                        <p:cond delay="indefinite"/>
                      </p:stCondLst>
                      <p:childTnLst>
                        <p:par>
                          <p:cTn id="174" dur="indefinite" fill="hold">
                            <p:stCondLst>
                              <p:cond delay="0"/>
                            </p:stCondLst>
                            <p:childTnLst>
                              <p:par>
                                <p:cTn id="175" dur="indefinite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Application>LibreOffice/6.1.5.2$Linux_X86_64 LibreOffice_project/10$Build-2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Учитель</dc:creator>
  <dc:description/>
  <dc:language>en-US</dc:language>
  <cp:lastModifiedBy>Учитель</cp:lastModifiedBy>
  <dcterms:modified xsi:type="dcterms:W3CDTF">2012-11-13T17:48:30Z</dcterms:modified>
  <cp:revision>47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Version">
    <vt:i4>1</vt:i4>
  </property>
</Properties>
</file>