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notesSlides/notesSlide38.xml" ContentType="application/vnd.openxmlformats-officedocument.presentationml.notes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27.xml" ContentType="application/vnd.openxmlformats-officedocument.presentationml.notesSlide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notesSlides/notesSlide16.xml" ContentType="application/vnd.openxmlformats-officedocument.presentationml.notesSlide+xml"/>
  <Override PartName="/ppt/notesSlides/notesSlide34.xml" ContentType="application/vnd.openxmlformats-officedocument.presentationml.notes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20.xml" ContentType="application/vnd.openxmlformats-officedocument.presentationml.slideLayout+xml"/>
  <Override PartName="/ppt/notesSlides/notesSlide23.xml" ContentType="application/vnd.openxmlformats-officedocument.presentationml.notesSlide+xml"/>
  <Override PartName="/ppt/notesSlides/notesSlide41.xml" ContentType="application/vnd.openxmlformats-officedocument.presentationml.notesSlide+xml"/>
  <Override PartName="/docProps/custom.xml" ContentType="application/vnd.openxmlformats-officedocument.custom-properties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notesSlides/notesSlide3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3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3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ppt/slideLayouts/slideLayout10.xml" ContentType="application/vnd.openxmlformats-officedocument.presentationml.slideLayout+xml"/>
  <Default Extension="gif" ContentType="image/gif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notesSlides/notesSlide29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Layouts/slideLayout15.xml" ContentType="application/vnd.openxmlformats-officedocument.presentationml.slideLayout+xml"/>
  <Override PartName="/ppt/notesSlides/notesSlide18.xml" ContentType="application/vnd.openxmlformats-officedocument.presentationml.notesSlide+xml"/>
  <Override PartName="/ppt/notesSlides/notesSlide36.xml" ContentType="application/vnd.openxmlformats-officedocument.presentationml.notes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Layouts/slideLayout22.xml" ContentType="application/vnd.openxmlformats-officedocument.presentationml.slideLayout+xml"/>
  <Override PartName="/ppt/notesSlides/notesSlide25.xml" ContentType="application/vnd.openxmlformats-officedocument.presentationml.notes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32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  <p:sldMasterId id="2147483649" r:id="rId2"/>
  </p:sldMasterIdLst>
  <p:notesMasterIdLst>
    <p:notesMasterId r:id="rId44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4" r:id="rId31"/>
    <p:sldId id="285" r:id="rId32"/>
    <p:sldId id="286" r:id="rId33"/>
    <p:sldId id="287" r:id="rId34"/>
    <p:sldId id="288" r:id="rId35"/>
    <p:sldId id="289" r:id="rId36"/>
    <p:sldId id="290" r:id="rId37"/>
    <p:sldId id="291" r:id="rId38"/>
    <p:sldId id="292" r:id="rId39"/>
    <p:sldId id="293" r:id="rId40"/>
    <p:sldId id="294" r:id="rId41"/>
    <p:sldId id="295" r:id="rId42"/>
    <p:sldId id="296" r:id="rId43"/>
  </p:sldIdLst>
  <p:sldSz cx="9144000" cy="6858000" type="screen4x3"/>
  <p:notesSz cx="6858000" cy="9144000"/>
  <p:defaultTextStyle>
    <a:defPPr>
      <a:defRPr lang="en-GB"/>
    </a:defPPr>
    <a:lvl1pPr algn="l" defTabSz="457200" rtl="0" fontAlgn="base" hangingPunct="0">
      <a:lnSpc>
        <a:spcPct val="98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6" charset="0"/>
      <a:defRPr kern="1200">
        <a:solidFill>
          <a:schemeClr val="tx1"/>
        </a:solidFill>
        <a:latin typeface="DejaVu Sans" pitchFamily="16" charset="0"/>
        <a:ea typeface="+mn-ea"/>
        <a:cs typeface="+mn-cs"/>
      </a:defRPr>
    </a:lvl1pPr>
    <a:lvl2pPr marL="742950" indent="-285750" algn="l" defTabSz="457200" rtl="0" fontAlgn="base" hangingPunct="0">
      <a:lnSpc>
        <a:spcPct val="98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6" charset="0"/>
      <a:defRPr kern="1200">
        <a:solidFill>
          <a:schemeClr val="tx1"/>
        </a:solidFill>
        <a:latin typeface="DejaVu Sans" pitchFamily="16" charset="0"/>
        <a:ea typeface="+mn-ea"/>
        <a:cs typeface="+mn-cs"/>
      </a:defRPr>
    </a:lvl2pPr>
    <a:lvl3pPr marL="1143000" indent="-228600" algn="l" defTabSz="457200" rtl="0" fontAlgn="base" hangingPunct="0">
      <a:lnSpc>
        <a:spcPct val="98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6" charset="0"/>
      <a:defRPr kern="1200">
        <a:solidFill>
          <a:schemeClr val="tx1"/>
        </a:solidFill>
        <a:latin typeface="DejaVu Sans" pitchFamily="16" charset="0"/>
        <a:ea typeface="+mn-ea"/>
        <a:cs typeface="+mn-cs"/>
      </a:defRPr>
    </a:lvl3pPr>
    <a:lvl4pPr marL="1600200" indent="-228600" algn="l" defTabSz="457200" rtl="0" fontAlgn="base" hangingPunct="0">
      <a:lnSpc>
        <a:spcPct val="98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6" charset="0"/>
      <a:defRPr kern="1200">
        <a:solidFill>
          <a:schemeClr val="tx1"/>
        </a:solidFill>
        <a:latin typeface="DejaVu Sans" pitchFamily="16" charset="0"/>
        <a:ea typeface="+mn-ea"/>
        <a:cs typeface="+mn-cs"/>
      </a:defRPr>
    </a:lvl4pPr>
    <a:lvl5pPr marL="2057400" indent="-228600" algn="l" defTabSz="457200" rtl="0" fontAlgn="base" hangingPunct="0">
      <a:lnSpc>
        <a:spcPct val="98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6" charset="0"/>
      <a:defRPr kern="1200">
        <a:solidFill>
          <a:schemeClr val="tx1"/>
        </a:solidFill>
        <a:latin typeface="DejaVu Sans" pitchFamily="16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DejaVu Sans" pitchFamily="16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DejaVu Sans" pitchFamily="16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DejaVu Sans" pitchFamily="16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DejaVu Sans" pitchFamily="16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08" d="100"/>
          <a:sy n="108" d="100"/>
        </p:scale>
        <p:origin x="-1704" y="-84"/>
      </p:cViewPr>
      <p:guideLst>
        <p:guide orient="horz" pos="2160"/>
        <p:guide pos="2880"/>
      </p:guideLst>
    </p:cSldViewPr>
  </p:slideViewPr>
  <p:outlineViewPr>
    <p:cViewPr varScale="1">
      <p:scale>
        <a:sx n="170" d="200"/>
        <a:sy n="170" d="200"/>
      </p:scale>
      <p:origin x="-780" y="-84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9" d="100"/>
          <a:sy n="59" d="100"/>
        </p:scale>
        <p:origin x="-1752" y="-72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slide" Target="slides/slide3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3" name="Rectangle 1"/>
          <p:cNvSpPr>
            <a:spLocks noGrp="1" noChangeArrowheads="1"/>
          </p:cNvSpPr>
          <p:nvPr>
            <p:ph type="sldImg"/>
          </p:nvPr>
        </p:nvSpPr>
        <p:spPr bwMode="auto">
          <a:xfrm>
            <a:off x="215900" y="812800"/>
            <a:ext cx="7126288" cy="4006850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sp>
      <p:sp>
        <p:nvSpPr>
          <p:cNvPr id="3074" name="Rectangle 2"/>
          <p:cNvSpPr>
            <a:spLocks noGrp="1" noChangeArrowheads="1"/>
          </p:cNvSpPr>
          <p:nvPr>
            <p:ph type="body"/>
          </p:nvPr>
        </p:nvSpPr>
        <p:spPr bwMode="auto">
          <a:xfrm>
            <a:off x="755650" y="5078413"/>
            <a:ext cx="6046788" cy="4810125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endParaRPr lang="ru-RU" smtClean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hdr"/>
          </p:nvPr>
        </p:nvSpPr>
        <p:spPr bwMode="auto">
          <a:xfrm>
            <a:off x="0" y="0"/>
            <a:ext cx="3279775" cy="533400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</a:tabLst>
              <a:defRPr sz="1400">
                <a:solidFill>
                  <a:srgbClr val="000000"/>
                </a:solidFill>
                <a:latin typeface="DejaVu Serif" pitchFamily="16" charset="0"/>
                <a:ea typeface="DejaVu Sans" pitchFamily="16" charset="0"/>
                <a:cs typeface="DejaVu Sans" pitchFamily="16" charset="0"/>
              </a:defRPr>
            </a:lvl1pPr>
          </a:lstStyle>
          <a:p>
            <a:endParaRPr lang="en-US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dt"/>
          </p:nvPr>
        </p:nvSpPr>
        <p:spPr bwMode="auto">
          <a:xfrm>
            <a:off x="4278313" y="0"/>
            <a:ext cx="3279775" cy="533400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r"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</a:tabLst>
              <a:defRPr sz="1400">
                <a:solidFill>
                  <a:srgbClr val="000000"/>
                </a:solidFill>
                <a:latin typeface="DejaVu Serif" pitchFamily="16" charset="0"/>
                <a:ea typeface="DejaVu Sans" pitchFamily="16" charset="0"/>
                <a:cs typeface="DejaVu Sans" pitchFamily="16" charset="0"/>
              </a:defRPr>
            </a:lvl1pPr>
          </a:lstStyle>
          <a:p>
            <a:endParaRPr lang="en-US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ftr"/>
          </p:nvPr>
        </p:nvSpPr>
        <p:spPr bwMode="auto">
          <a:xfrm>
            <a:off x="0" y="10156825"/>
            <a:ext cx="3279775" cy="533400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</a:tabLst>
              <a:defRPr sz="1400">
                <a:solidFill>
                  <a:srgbClr val="000000"/>
                </a:solidFill>
                <a:latin typeface="DejaVu Serif" pitchFamily="16" charset="0"/>
                <a:ea typeface="DejaVu Sans" pitchFamily="16" charset="0"/>
                <a:cs typeface="DejaVu Sans" pitchFamily="16" charset="0"/>
              </a:defRPr>
            </a:lvl1pPr>
          </a:lstStyle>
          <a:p>
            <a:endParaRPr lang="en-US"/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sldNum"/>
          </p:nvPr>
        </p:nvSpPr>
        <p:spPr bwMode="auto">
          <a:xfrm>
            <a:off x="4278313" y="10156825"/>
            <a:ext cx="3279775" cy="533400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algn="r"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</a:tabLst>
              <a:defRPr sz="1400">
                <a:solidFill>
                  <a:srgbClr val="000000"/>
                </a:solidFill>
                <a:latin typeface="DejaVu Serif" pitchFamily="16" charset="0"/>
                <a:ea typeface="DejaVu Sans" pitchFamily="16" charset="0"/>
                <a:cs typeface="DejaVu Sans" pitchFamily="16" charset="0"/>
              </a:defRPr>
            </a:lvl1pPr>
          </a:lstStyle>
          <a:p>
            <a:fld id="{6A18F5D0-2C6A-4704-9AA8-11BB0977B56F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defTabSz="457200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6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1pPr>
    <a:lvl2pPr marL="742950" indent="-285750" algn="l" defTabSz="457200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6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2pPr>
    <a:lvl3pPr marL="1143000" indent="-228600" algn="l" defTabSz="457200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6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3pPr>
    <a:lvl4pPr marL="1600200" indent="-228600" algn="l" defTabSz="457200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6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4pPr>
    <a:lvl5pPr marL="2057400" indent="-228600" algn="l" defTabSz="457200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6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6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83CD2761-7721-41F4-A151-D9BA303462EA}" type="slidenum">
              <a:rPr lang="en-US"/>
              <a:pPr/>
              <a:t>1</a:t>
            </a:fld>
            <a:endParaRPr lang="en-US"/>
          </a:p>
        </p:txBody>
      </p:sp>
      <p:sp>
        <p:nvSpPr>
          <p:cNvPr id="46081" name="Rectangle 1"/>
          <p:cNvSpPr txBox="1">
            <a:spLocks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6082" name="Rectangle 2"/>
          <p:cNvSpPr txBox="1">
            <a:spLocks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cap="flat"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6083" name="Rectangle 3"/>
          <p:cNvSpPr>
            <a:spLocks noChangeArrowheads="1"/>
          </p:cNvSpPr>
          <p:nvPr/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46084" name="Rectangle 4"/>
          <p:cNvSpPr>
            <a:spLocks noChangeArrowheads="1"/>
          </p:cNvSpPr>
          <p:nvPr/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  <p:txBody>
          <a:bodyPr lIns="90000" tIns="46800" rIns="90000" bIns="46800"/>
          <a:lstStyle/>
          <a:p>
            <a:pPr algn="r">
              <a:lnSpc>
                <a:spcPct val="100000"/>
              </a:lnSpc>
              <a:spcBef>
                <a:spcPts val="50"/>
              </a:spcBef>
              <a:spcAft>
                <a:spcPts val="5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1200">
                <a:solidFill>
                  <a:srgbClr val="000000"/>
                </a:solidFill>
                <a:latin typeface="Arial" charset="0"/>
                <a:ea typeface="DejaVu Sans" pitchFamily="16" charset="0"/>
                <a:cs typeface="DejaVu Sans" pitchFamily="16" charset="0"/>
              </a:rPr>
              <a:t>1.4.24</a:t>
            </a:r>
          </a:p>
        </p:txBody>
      </p:sp>
      <p:sp>
        <p:nvSpPr>
          <p:cNvPr id="46085" name="Rectangle 5"/>
          <p:cNvSpPr>
            <a:spLocks noChangeArrowheads="1"/>
          </p:cNvSpPr>
          <p:nvPr/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46086" name="Rectangle 6"/>
          <p:cNvSpPr>
            <a:spLocks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  <p:txBody>
          <a:bodyPr lIns="90000" tIns="46800" rIns="90000" bIns="46800" anchor="b"/>
          <a:lstStyle/>
          <a:p>
            <a:pPr algn="r">
              <a:lnSpc>
                <a:spcPct val="100000"/>
              </a:lnSpc>
              <a:spcBef>
                <a:spcPts val="50"/>
              </a:spcBef>
              <a:spcAft>
                <a:spcPts val="5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fld id="{F91DB238-A5B2-4653-A08A-519FCF117F42}" type="slidenum">
              <a:rPr lang="ru-RU" sz="1200">
                <a:solidFill>
                  <a:srgbClr val="000000"/>
                </a:solidFill>
                <a:latin typeface="Arial" charset="0"/>
                <a:ea typeface="DejaVu Sans" pitchFamily="16" charset="0"/>
                <a:cs typeface="DejaVu Sans" pitchFamily="16" charset="0"/>
              </a:rPr>
              <a:pPr algn="r">
                <a:lnSpc>
                  <a:spcPct val="100000"/>
                </a:lnSpc>
                <a:spcBef>
                  <a:spcPts val="50"/>
                </a:spcBef>
                <a:spcAft>
                  <a:spcPts val="5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t>1</a:t>
            </a:fld>
            <a:endParaRPr lang="ru-RU" sz="1200">
              <a:solidFill>
                <a:srgbClr val="000000"/>
              </a:solidFill>
              <a:latin typeface="Arial" charset="0"/>
              <a:ea typeface="DejaVu Sans" pitchFamily="16" charset="0"/>
              <a:cs typeface="DejaVu Sans" pitchFamily="16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4A9A65A4-39E3-4701-9AE6-A0070FA8424D}" type="slidenum">
              <a:rPr lang="en-US"/>
              <a:pPr/>
              <a:t>10</a:t>
            </a:fld>
            <a:endParaRPr lang="en-US"/>
          </a:p>
        </p:txBody>
      </p:sp>
      <p:sp>
        <p:nvSpPr>
          <p:cNvPr id="55297" name="Rectangle 1"/>
          <p:cNvSpPr txBox="1">
            <a:spLocks noChangeArrowheads="1"/>
          </p:cNvSpPr>
          <p:nvPr>
            <p:ph type="sldImg"/>
          </p:nvPr>
        </p:nvSpPr>
        <p:spPr bwMode="auto">
          <a:xfrm>
            <a:off x="1143000" y="695325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5298" name="Rectangle 2"/>
          <p:cNvSpPr txBox="1">
            <a:spLocks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cap="flat"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3583B4C2-855D-406E-A541-64E841E73CF7}" type="slidenum">
              <a:rPr lang="en-US"/>
              <a:pPr/>
              <a:t>11</a:t>
            </a:fld>
            <a:endParaRPr lang="en-US"/>
          </a:p>
        </p:txBody>
      </p:sp>
      <p:sp>
        <p:nvSpPr>
          <p:cNvPr id="56321" name="Rectangle 1"/>
          <p:cNvSpPr txBox="1">
            <a:spLocks noChangeArrowheads="1"/>
          </p:cNvSpPr>
          <p:nvPr>
            <p:ph type="sldImg"/>
          </p:nvPr>
        </p:nvSpPr>
        <p:spPr bwMode="auto">
          <a:xfrm>
            <a:off x="1143000" y="695325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6322" name="Rectangle 2"/>
          <p:cNvSpPr txBox="1">
            <a:spLocks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cap="flat"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AC42680E-7704-45D2-9269-1F39808EF9D1}" type="slidenum">
              <a:rPr lang="en-US"/>
              <a:pPr/>
              <a:t>12</a:t>
            </a:fld>
            <a:endParaRPr lang="en-US"/>
          </a:p>
        </p:txBody>
      </p:sp>
      <p:sp>
        <p:nvSpPr>
          <p:cNvPr id="57345" name="Rectangle 1"/>
          <p:cNvSpPr txBox="1">
            <a:spLocks noChangeArrowheads="1"/>
          </p:cNvSpPr>
          <p:nvPr>
            <p:ph type="sldImg"/>
          </p:nvPr>
        </p:nvSpPr>
        <p:spPr bwMode="auto">
          <a:xfrm>
            <a:off x="1143000" y="695325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7346" name="Rectangle 2"/>
          <p:cNvSpPr txBox="1">
            <a:spLocks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cap="flat"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97E87257-C5E6-4400-8543-C77CB06A8CC6}" type="slidenum">
              <a:rPr lang="en-US"/>
              <a:pPr/>
              <a:t>13</a:t>
            </a:fld>
            <a:endParaRPr lang="en-US"/>
          </a:p>
        </p:txBody>
      </p:sp>
      <p:sp>
        <p:nvSpPr>
          <p:cNvPr id="58369" name="Rectangle 1"/>
          <p:cNvSpPr txBox="1">
            <a:spLocks noChangeArrowheads="1"/>
          </p:cNvSpPr>
          <p:nvPr>
            <p:ph type="sldImg"/>
          </p:nvPr>
        </p:nvSpPr>
        <p:spPr bwMode="auto">
          <a:xfrm>
            <a:off x="1143000" y="695325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8370" name="Rectangle 2"/>
          <p:cNvSpPr txBox="1">
            <a:spLocks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cap="flat"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4F4C5188-F336-45A1-97C1-42BB36ED4847}" type="slidenum">
              <a:rPr lang="en-US"/>
              <a:pPr/>
              <a:t>14</a:t>
            </a:fld>
            <a:endParaRPr lang="en-US"/>
          </a:p>
        </p:txBody>
      </p:sp>
      <p:sp>
        <p:nvSpPr>
          <p:cNvPr id="59393" name="Rectangle 1"/>
          <p:cNvSpPr txBox="1">
            <a:spLocks noChangeArrowheads="1"/>
          </p:cNvSpPr>
          <p:nvPr>
            <p:ph type="sldImg"/>
          </p:nvPr>
        </p:nvSpPr>
        <p:spPr bwMode="auto">
          <a:xfrm>
            <a:off x="1143000" y="695325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9394" name="Rectangle 2"/>
          <p:cNvSpPr txBox="1">
            <a:spLocks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cap="flat"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ADCF7898-EAB8-4734-BFBB-B547F160BAE1}" type="slidenum">
              <a:rPr lang="en-US"/>
              <a:pPr/>
              <a:t>15</a:t>
            </a:fld>
            <a:endParaRPr lang="en-US"/>
          </a:p>
        </p:txBody>
      </p:sp>
      <p:sp>
        <p:nvSpPr>
          <p:cNvPr id="60417" name="Rectangle 1"/>
          <p:cNvSpPr txBox="1">
            <a:spLocks noChangeArrowheads="1"/>
          </p:cNvSpPr>
          <p:nvPr>
            <p:ph type="sldImg"/>
          </p:nvPr>
        </p:nvSpPr>
        <p:spPr bwMode="auto">
          <a:xfrm>
            <a:off x="1143000" y="695325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0418" name="Rectangle 2"/>
          <p:cNvSpPr txBox="1">
            <a:spLocks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cap="flat"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B4A2DA24-7FA3-4ACC-9112-8FC3FB63848D}" type="slidenum">
              <a:rPr lang="en-US"/>
              <a:pPr/>
              <a:t>16</a:t>
            </a:fld>
            <a:endParaRPr lang="en-US"/>
          </a:p>
        </p:txBody>
      </p:sp>
      <p:sp>
        <p:nvSpPr>
          <p:cNvPr id="61441" name="Rectangle 1"/>
          <p:cNvSpPr txBox="1">
            <a:spLocks noChangeArrowheads="1"/>
          </p:cNvSpPr>
          <p:nvPr>
            <p:ph type="sldImg"/>
          </p:nvPr>
        </p:nvSpPr>
        <p:spPr bwMode="auto">
          <a:xfrm>
            <a:off x="1143000" y="695325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1442" name="Rectangle 2"/>
          <p:cNvSpPr txBox="1">
            <a:spLocks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cap="flat"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AA3791AB-EF6B-4732-8B90-09CC5B34C12A}" type="slidenum">
              <a:rPr lang="en-US"/>
              <a:pPr/>
              <a:t>17</a:t>
            </a:fld>
            <a:endParaRPr lang="en-US"/>
          </a:p>
        </p:txBody>
      </p:sp>
      <p:sp>
        <p:nvSpPr>
          <p:cNvPr id="62465" name="Rectangle 1"/>
          <p:cNvSpPr txBox="1">
            <a:spLocks noChangeArrowheads="1"/>
          </p:cNvSpPr>
          <p:nvPr>
            <p:ph type="sldImg"/>
          </p:nvPr>
        </p:nvSpPr>
        <p:spPr bwMode="auto">
          <a:xfrm>
            <a:off x="1143000" y="695325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2466" name="Rectangle 2"/>
          <p:cNvSpPr txBox="1">
            <a:spLocks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cap="flat"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0B2A9ADD-EE5E-480B-952F-BF6333361105}" type="slidenum">
              <a:rPr lang="en-US"/>
              <a:pPr/>
              <a:t>18</a:t>
            </a:fld>
            <a:endParaRPr lang="en-US"/>
          </a:p>
        </p:txBody>
      </p:sp>
      <p:sp>
        <p:nvSpPr>
          <p:cNvPr id="63489" name="Rectangle 1"/>
          <p:cNvSpPr txBox="1">
            <a:spLocks noChangeArrowheads="1"/>
          </p:cNvSpPr>
          <p:nvPr>
            <p:ph type="sldImg"/>
          </p:nvPr>
        </p:nvSpPr>
        <p:spPr bwMode="auto">
          <a:xfrm>
            <a:off x="1143000" y="695325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3490" name="Rectangle 2"/>
          <p:cNvSpPr txBox="1">
            <a:spLocks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cap="flat"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9380ADAB-A0AC-4BF1-8696-E8842A46334E}" type="slidenum">
              <a:rPr lang="en-US"/>
              <a:pPr/>
              <a:t>19</a:t>
            </a:fld>
            <a:endParaRPr lang="en-US"/>
          </a:p>
        </p:txBody>
      </p:sp>
      <p:sp>
        <p:nvSpPr>
          <p:cNvPr id="64513" name="Rectangle 1"/>
          <p:cNvSpPr txBox="1">
            <a:spLocks noChangeArrowheads="1"/>
          </p:cNvSpPr>
          <p:nvPr>
            <p:ph type="sldImg"/>
          </p:nvPr>
        </p:nvSpPr>
        <p:spPr bwMode="auto">
          <a:xfrm>
            <a:off x="1143000" y="695325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4514" name="Rectangle 2"/>
          <p:cNvSpPr txBox="1">
            <a:spLocks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cap="flat"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277700FA-7DD6-4BBC-ACAE-590D3E16E534}" type="slidenum">
              <a:rPr lang="en-US"/>
              <a:pPr/>
              <a:t>2</a:t>
            </a:fld>
            <a:endParaRPr lang="en-US"/>
          </a:p>
        </p:txBody>
      </p:sp>
      <p:sp>
        <p:nvSpPr>
          <p:cNvPr id="47105" name="Rectangle 1"/>
          <p:cNvSpPr txBox="1">
            <a:spLocks noChangeArrowheads="1"/>
          </p:cNvSpPr>
          <p:nvPr>
            <p:ph type="sldImg"/>
          </p:nvPr>
        </p:nvSpPr>
        <p:spPr bwMode="auto">
          <a:xfrm>
            <a:off x="1108075" y="812800"/>
            <a:ext cx="5343525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7106" name="Rectangle 2"/>
          <p:cNvSpPr txBox="1">
            <a:spLocks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 cap="flat"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20DC17C3-B689-4BDF-B152-14C951165104}" type="slidenum">
              <a:rPr lang="en-US"/>
              <a:pPr/>
              <a:t>20</a:t>
            </a:fld>
            <a:endParaRPr lang="en-US"/>
          </a:p>
        </p:txBody>
      </p:sp>
      <p:sp>
        <p:nvSpPr>
          <p:cNvPr id="65537" name="Rectangle 1"/>
          <p:cNvSpPr txBox="1">
            <a:spLocks noChangeArrowheads="1"/>
          </p:cNvSpPr>
          <p:nvPr>
            <p:ph type="sldImg"/>
          </p:nvPr>
        </p:nvSpPr>
        <p:spPr bwMode="auto">
          <a:xfrm>
            <a:off x="1143000" y="695325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5538" name="Rectangle 2"/>
          <p:cNvSpPr txBox="1">
            <a:spLocks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cap="flat"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61998166-AF42-4FAF-88CD-BB3CECD35165}" type="slidenum">
              <a:rPr lang="en-US"/>
              <a:pPr/>
              <a:t>21</a:t>
            </a:fld>
            <a:endParaRPr lang="en-US"/>
          </a:p>
        </p:txBody>
      </p:sp>
      <p:sp>
        <p:nvSpPr>
          <p:cNvPr id="66561" name="Rectangle 1"/>
          <p:cNvSpPr txBox="1">
            <a:spLocks noChangeArrowheads="1"/>
          </p:cNvSpPr>
          <p:nvPr>
            <p:ph type="sldImg"/>
          </p:nvPr>
        </p:nvSpPr>
        <p:spPr bwMode="auto">
          <a:xfrm>
            <a:off x="1143000" y="695325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6562" name="Rectangle 2"/>
          <p:cNvSpPr txBox="1">
            <a:spLocks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cap="flat"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0B788785-8674-492E-ABF7-3903048FAEA5}" type="slidenum">
              <a:rPr lang="en-US"/>
              <a:pPr/>
              <a:t>22</a:t>
            </a:fld>
            <a:endParaRPr lang="en-US"/>
          </a:p>
        </p:txBody>
      </p:sp>
      <p:sp>
        <p:nvSpPr>
          <p:cNvPr id="67585" name="Rectangle 1"/>
          <p:cNvSpPr txBox="1">
            <a:spLocks noChangeArrowheads="1"/>
          </p:cNvSpPr>
          <p:nvPr>
            <p:ph type="sldImg"/>
          </p:nvPr>
        </p:nvSpPr>
        <p:spPr bwMode="auto">
          <a:xfrm>
            <a:off x="1143000" y="695325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7586" name="Rectangle 2"/>
          <p:cNvSpPr txBox="1">
            <a:spLocks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cap="flat"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ECF34217-6FD1-4586-BF09-8DC42AC8E315}" type="slidenum">
              <a:rPr lang="en-US"/>
              <a:pPr/>
              <a:t>23</a:t>
            </a:fld>
            <a:endParaRPr lang="en-US"/>
          </a:p>
        </p:txBody>
      </p:sp>
      <p:sp>
        <p:nvSpPr>
          <p:cNvPr id="68609" name="Rectangle 1"/>
          <p:cNvSpPr txBox="1">
            <a:spLocks noChangeArrowheads="1"/>
          </p:cNvSpPr>
          <p:nvPr>
            <p:ph type="sldImg"/>
          </p:nvPr>
        </p:nvSpPr>
        <p:spPr bwMode="auto">
          <a:xfrm>
            <a:off x="1143000" y="695325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8610" name="Rectangle 2"/>
          <p:cNvSpPr txBox="1">
            <a:spLocks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cap="flat"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127120CF-F284-4AAF-B452-E5583903FCA7}" type="slidenum">
              <a:rPr lang="en-US"/>
              <a:pPr/>
              <a:t>24</a:t>
            </a:fld>
            <a:endParaRPr lang="en-US"/>
          </a:p>
        </p:txBody>
      </p:sp>
      <p:sp>
        <p:nvSpPr>
          <p:cNvPr id="69633" name="Rectangle 1"/>
          <p:cNvSpPr txBox="1">
            <a:spLocks noChangeArrowheads="1"/>
          </p:cNvSpPr>
          <p:nvPr>
            <p:ph type="sldImg"/>
          </p:nvPr>
        </p:nvSpPr>
        <p:spPr bwMode="auto">
          <a:xfrm>
            <a:off x="1143000" y="695325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9634" name="Rectangle 2"/>
          <p:cNvSpPr txBox="1">
            <a:spLocks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cap="flat"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2F2BC1C1-674A-445D-9686-A11566452C0A}" type="slidenum">
              <a:rPr lang="en-US"/>
              <a:pPr/>
              <a:t>25</a:t>
            </a:fld>
            <a:endParaRPr lang="en-US"/>
          </a:p>
        </p:txBody>
      </p:sp>
      <p:sp>
        <p:nvSpPr>
          <p:cNvPr id="70657" name="Rectangle 1"/>
          <p:cNvSpPr txBox="1">
            <a:spLocks noChangeArrowheads="1"/>
          </p:cNvSpPr>
          <p:nvPr>
            <p:ph type="sldImg"/>
          </p:nvPr>
        </p:nvSpPr>
        <p:spPr bwMode="auto">
          <a:xfrm>
            <a:off x="1143000" y="695325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0658" name="Rectangle 2"/>
          <p:cNvSpPr txBox="1">
            <a:spLocks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cap="flat"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40B284DA-E952-41F2-9092-C417391E7F94}" type="slidenum">
              <a:rPr lang="en-US"/>
              <a:pPr/>
              <a:t>26</a:t>
            </a:fld>
            <a:endParaRPr lang="en-US"/>
          </a:p>
        </p:txBody>
      </p:sp>
      <p:sp>
        <p:nvSpPr>
          <p:cNvPr id="71681" name="Rectangle 1"/>
          <p:cNvSpPr txBox="1">
            <a:spLocks noChangeArrowheads="1"/>
          </p:cNvSpPr>
          <p:nvPr>
            <p:ph type="sldImg"/>
          </p:nvPr>
        </p:nvSpPr>
        <p:spPr bwMode="auto">
          <a:xfrm>
            <a:off x="1143000" y="695325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1682" name="Rectangle 2"/>
          <p:cNvSpPr txBox="1">
            <a:spLocks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cap="flat"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F235B62C-46A7-490A-91D2-86FA0864A554}" type="slidenum">
              <a:rPr lang="en-US"/>
              <a:pPr/>
              <a:t>27</a:t>
            </a:fld>
            <a:endParaRPr lang="en-US"/>
          </a:p>
        </p:txBody>
      </p:sp>
      <p:sp>
        <p:nvSpPr>
          <p:cNvPr id="72705" name="Rectangle 1"/>
          <p:cNvSpPr txBox="1">
            <a:spLocks noChangeArrowheads="1"/>
          </p:cNvSpPr>
          <p:nvPr>
            <p:ph type="sldImg"/>
          </p:nvPr>
        </p:nvSpPr>
        <p:spPr bwMode="auto">
          <a:xfrm>
            <a:off x="1143000" y="695325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2706" name="Rectangle 2"/>
          <p:cNvSpPr txBox="1">
            <a:spLocks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cap="flat"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EDF81C53-0C7D-40F0-AE20-92BB7AD68953}" type="slidenum">
              <a:rPr lang="en-US"/>
              <a:pPr/>
              <a:t>28</a:t>
            </a:fld>
            <a:endParaRPr lang="en-US"/>
          </a:p>
        </p:txBody>
      </p:sp>
      <p:sp>
        <p:nvSpPr>
          <p:cNvPr id="73729" name="Rectangle 1"/>
          <p:cNvSpPr txBox="1">
            <a:spLocks noChangeArrowheads="1"/>
          </p:cNvSpPr>
          <p:nvPr>
            <p:ph type="sldImg"/>
          </p:nvPr>
        </p:nvSpPr>
        <p:spPr bwMode="auto">
          <a:xfrm>
            <a:off x="1143000" y="695325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3730" name="Rectangle 2"/>
          <p:cNvSpPr txBox="1">
            <a:spLocks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cap="flat"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BC56C319-580E-4C42-B8F1-DF19C99C8038}" type="slidenum">
              <a:rPr lang="en-US"/>
              <a:pPr/>
              <a:t>29</a:t>
            </a:fld>
            <a:endParaRPr lang="en-US"/>
          </a:p>
        </p:txBody>
      </p:sp>
      <p:sp>
        <p:nvSpPr>
          <p:cNvPr id="74753" name="Rectangle 1"/>
          <p:cNvSpPr txBox="1">
            <a:spLocks noChangeArrowheads="1"/>
          </p:cNvSpPr>
          <p:nvPr>
            <p:ph type="sldImg"/>
          </p:nvPr>
        </p:nvSpPr>
        <p:spPr bwMode="auto">
          <a:xfrm>
            <a:off x="1143000" y="695325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4754" name="Rectangle 2"/>
          <p:cNvSpPr txBox="1">
            <a:spLocks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cap="flat"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F807DB5C-E531-42C6-8740-35DEFC44B960}" type="slidenum">
              <a:rPr lang="en-US"/>
              <a:pPr/>
              <a:t>3</a:t>
            </a:fld>
            <a:endParaRPr lang="en-US"/>
          </a:p>
        </p:txBody>
      </p:sp>
      <p:sp>
        <p:nvSpPr>
          <p:cNvPr id="48129" name="Rectangle 1"/>
          <p:cNvSpPr txBox="1">
            <a:spLocks noChangeArrowheads="1"/>
          </p:cNvSpPr>
          <p:nvPr>
            <p:ph type="sldImg"/>
          </p:nvPr>
        </p:nvSpPr>
        <p:spPr bwMode="auto">
          <a:xfrm>
            <a:off x="1108075" y="812800"/>
            <a:ext cx="5343525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8130" name="Rectangle 2"/>
          <p:cNvSpPr txBox="1">
            <a:spLocks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 cap="flat"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6F496617-1CD7-4978-8960-B0DCD97CEE14}" type="slidenum">
              <a:rPr lang="en-US"/>
              <a:pPr/>
              <a:t>30</a:t>
            </a:fld>
            <a:endParaRPr lang="en-US"/>
          </a:p>
        </p:txBody>
      </p:sp>
      <p:sp>
        <p:nvSpPr>
          <p:cNvPr id="75777" name="Rectangle 1"/>
          <p:cNvSpPr txBox="1">
            <a:spLocks noChangeArrowheads="1"/>
          </p:cNvSpPr>
          <p:nvPr>
            <p:ph type="sldImg"/>
          </p:nvPr>
        </p:nvSpPr>
        <p:spPr bwMode="auto">
          <a:xfrm>
            <a:off x="1143000" y="695325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5778" name="Rectangle 2"/>
          <p:cNvSpPr txBox="1">
            <a:spLocks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cap="flat"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1ECDC911-5B34-4AA9-A6D4-FBF6D7D85B3C}" type="slidenum">
              <a:rPr lang="en-US"/>
              <a:pPr/>
              <a:t>31</a:t>
            </a:fld>
            <a:endParaRPr lang="en-US"/>
          </a:p>
        </p:txBody>
      </p:sp>
      <p:sp>
        <p:nvSpPr>
          <p:cNvPr id="76801" name="Rectangle 1"/>
          <p:cNvSpPr txBox="1">
            <a:spLocks noChangeArrowheads="1"/>
          </p:cNvSpPr>
          <p:nvPr>
            <p:ph type="sldImg"/>
          </p:nvPr>
        </p:nvSpPr>
        <p:spPr bwMode="auto">
          <a:xfrm>
            <a:off x="1143000" y="695325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6802" name="Rectangle 2"/>
          <p:cNvSpPr txBox="1">
            <a:spLocks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cap="flat"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E85C9AD8-BAA4-43C4-8054-FAC9D8759105}" type="slidenum">
              <a:rPr lang="en-US"/>
              <a:pPr/>
              <a:t>32</a:t>
            </a:fld>
            <a:endParaRPr lang="en-US"/>
          </a:p>
        </p:txBody>
      </p:sp>
      <p:sp>
        <p:nvSpPr>
          <p:cNvPr id="77825" name="Rectangle 1"/>
          <p:cNvSpPr txBox="1">
            <a:spLocks noChangeArrowheads="1"/>
          </p:cNvSpPr>
          <p:nvPr>
            <p:ph type="sldImg"/>
          </p:nvPr>
        </p:nvSpPr>
        <p:spPr bwMode="auto">
          <a:xfrm>
            <a:off x="1143000" y="695325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7826" name="Rectangle 2"/>
          <p:cNvSpPr txBox="1">
            <a:spLocks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cap="flat"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1E4591C9-0CAE-464C-8195-61E57CFBDF53}" type="slidenum">
              <a:rPr lang="en-US"/>
              <a:pPr/>
              <a:t>33</a:t>
            </a:fld>
            <a:endParaRPr lang="en-US"/>
          </a:p>
        </p:txBody>
      </p:sp>
      <p:sp>
        <p:nvSpPr>
          <p:cNvPr id="78849" name="Rectangle 1"/>
          <p:cNvSpPr txBox="1">
            <a:spLocks noChangeArrowheads="1"/>
          </p:cNvSpPr>
          <p:nvPr>
            <p:ph type="sldImg"/>
          </p:nvPr>
        </p:nvSpPr>
        <p:spPr bwMode="auto">
          <a:xfrm>
            <a:off x="1143000" y="695325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8850" name="Rectangle 2"/>
          <p:cNvSpPr txBox="1">
            <a:spLocks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cap="flat"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7B28483E-A676-41ED-89F7-B33C5608D545}" type="slidenum">
              <a:rPr lang="en-US"/>
              <a:pPr/>
              <a:t>34</a:t>
            </a:fld>
            <a:endParaRPr lang="en-US"/>
          </a:p>
        </p:txBody>
      </p:sp>
      <p:sp>
        <p:nvSpPr>
          <p:cNvPr id="79873" name="Rectangle 1"/>
          <p:cNvSpPr txBox="1">
            <a:spLocks noChangeArrowheads="1"/>
          </p:cNvSpPr>
          <p:nvPr>
            <p:ph type="sldImg"/>
          </p:nvPr>
        </p:nvSpPr>
        <p:spPr bwMode="auto">
          <a:xfrm>
            <a:off x="1143000" y="695325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9874" name="Rectangle 2"/>
          <p:cNvSpPr txBox="1">
            <a:spLocks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cap="flat"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556674E1-A217-4A84-852A-40AA90E2D84E}" type="slidenum">
              <a:rPr lang="en-US"/>
              <a:pPr/>
              <a:t>35</a:t>
            </a:fld>
            <a:endParaRPr lang="en-US"/>
          </a:p>
        </p:txBody>
      </p:sp>
      <p:sp>
        <p:nvSpPr>
          <p:cNvPr id="80897" name="Rectangle 1"/>
          <p:cNvSpPr txBox="1">
            <a:spLocks noChangeArrowheads="1"/>
          </p:cNvSpPr>
          <p:nvPr>
            <p:ph type="sldImg"/>
          </p:nvPr>
        </p:nvSpPr>
        <p:spPr bwMode="auto">
          <a:xfrm>
            <a:off x="1143000" y="695325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0898" name="Rectangle 2"/>
          <p:cNvSpPr txBox="1">
            <a:spLocks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cap="flat"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BB2726B7-C742-4FCC-A96E-8F057D68D26E}" type="slidenum">
              <a:rPr lang="en-US"/>
              <a:pPr/>
              <a:t>36</a:t>
            </a:fld>
            <a:endParaRPr lang="en-US"/>
          </a:p>
        </p:txBody>
      </p:sp>
      <p:sp>
        <p:nvSpPr>
          <p:cNvPr id="81921" name="Rectangle 1"/>
          <p:cNvSpPr txBox="1">
            <a:spLocks noChangeArrowheads="1"/>
          </p:cNvSpPr>
          <p:nvPr>
            <p:ph type="sldImg"/>
          </p:nvPr>
        </p:nvSpPr>
        <p:spPr bwMode="auto">
          <a:xfrm>
            <a:off x="1108075" y="812800"/>
            <a:ext cx="5343525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1922" name="Rectangle 2"/>
          <p:cNvSpPr txBox="1">
            <a:spLocks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 cap="flat"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B6251286-9A60-44F2-8506-80754C8C11EA}" type="slidenum">
              <a:rPr lang="en-US"/>
              <a:pPr/>
              <a:t>37</a:t>
            </a:fld>
            <a:endParaRPr lang="en-US"/>
          </a:p>
        </p:txBody>
      </p:sp>
      <p:sp>
        <p:nvSpPr>
          <p:cNvPr id="82945" name="Rectangle 1"/>
          <p:cNvSpPr txBox="1">
            <a:spLocks noChangeArrowheads="1"/>
          </p:cNvSpPr>
          <p:nvPr>
            <p:ph type="sldImg"/>
          </p:nvPr>
        </p:nvSpPr>
        <p:spPr bwMode="auto">
          <a:xfrm>
            <a:off x="1108075" y="812800"/>
            <a:ext cx="5343525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2946" name="Rectangle 2"/>
          <p:cNvSpPr txBox="1">
            <a:spLocks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 cap="flat"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32C143DF-515C-41ED-AEE9-67461F08E5E6}" type="slidenum">
              <a:rPr lang="en-US"/>
              <a:pPr/>
              <a:t>38</a:t>
            </a:fld>
            <a:endParaRPr lang="en-US"/>
          </a:p>
        </p:txBody>
      </p:sp>
      <p:sp>
        <p:nvSpPr>
          <p:cNvPr id="83969" name="Rectangle 1"/>
          <p:cNvSpPr txBox="1">
            <a:spLocks noChangeArrowheads="1"/>
          </p:cNvSpPr>
          <p:nvPr>
            <p:ph type="sldImg"/>
          </p:nvPr>
        </p:nvSpPr>
        <p:spPr bwMode="auto">
          <a:xfrm>
            <a:off x="1108075" y="812800"/>
            <a:ext cx="5343525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3970" name="Rectangle 2"/>
          <p:cNvSpPr txBox="1">
            <a:spLocks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 cap="flat"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C5CB7619-479F-4442-9735-1E709AF95EEB}" type="slidenum">
              <a:rPr lang="en-US"/>
              <a:pPr/>
              <a:t>39</a:t>
            </a:fld>
            <a:endParaRPr lang="en-US"/>
          </a:p>
        </p:txBody>
      </p:sp>
      <p:sp>
        <p:nvSpPr>
          <p:cNvPr id="84993" name="Rectangle 1"/>
          <p:cNvSpPr txBox="1">
            <a:spLocks noChangeArrowheads="1"/>
          </p:cNvSpPr>
          <p:nvPr>
            <p:ph type="sldImg"/>
          </p:nvPr>
        </p:nvSpPr>
        <p:spPr bwMode="auto">
          <a:xfrm>
            <a:off x="1108075" y="812800"/>
            <a:ext cx="5343525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4994" name="Rectangle 2"/>
          <p:cNvSpPr txBox="1">
            <a:spLocks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 cap="flat"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03387939-A25E-4E65-B371-7AFFE19681FB}" type="slidenum">
              <a:rPr lang="en-US"/>
              <a:pPr/>
              <a:t>4</a:t>
            </a:fld>
            <a:endParaRPr lang="en-US"/>
          </a:p>
        </p:txBody>
      </p:sp>
      <p:sp>
        <p:nvSpPr>
          <p:cNvPr id="49153" name="Rectangle 1"/>
          <p:cNvSpPr txBox="1">
            <a:spLocks noChangeArrowheads="1"/>
          </p:cNvSpPr>
          <p:nvPr>
            <p:ph type="sldImg"/>
          </p:nvPr>
        </p:nvSpPr>
        <p:spPr bwMode="auto">
          <a:xfrm>
            <a:off x="1143000" y="695325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9154" name="Rectangle 2"/>
          <p:cNvSpPr txBox="1">
            <a:spLocks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cap="flat"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484FB03A-E8B3-40D8-8520-76DFBC6D982D}" type="slidenum">
              <a:rPr lang="en-US"/>
              <a:pPr/>
              <a:t>40</a:t>
            </a:fld>
            <a:endParaRPr lang="en-US"/>
          </a:p>
        </p:txBody>
      </p:sp>
      <p:sp>
        <p:nvSpPr>
          <p:cNvPr id="86017" name="Rectangle 1"/>
          <p:cNvSpPr txBox="1">
            <a:spLocks noChangeArrowheads="1"/>
          </p:cNvSpPr>
          <p:nvPr>
            <p:ph type="sldImg"/>
          </p:nvPr>
        </p:nvSpPr>
        <p:spPr bwMode="auto">
          <a:xfrm>
            <a:off x="1143000" y="695325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6018" name="Rectangle 2"/>
          <p:cNvSpPr txBox="1">
            <a:spLocks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cap="flat"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A3ED7F64-88EB-444E-B15D-A003970B4CF5}" type="slidenum">
              <a:rPr lang="en-US"/>
              <a:pPr/>
              <a:t>41</a:t>
            </a:fld>
            <a:endParaRPr lang="en-US"/>
          </a:p>
        </p:txBody>
      </p:sp>
      <p:sp>
        <p:nvSpPr>
          <p:cNvPr id="87041" name="Rectangle 1"/>
          <p:cNvSpPr txBox="1">
            <a:spLocks noChangeArrowheads="1"/>
          </p:cNvSpPr>
          <p:nvPr>
            <p:ph type="sldImg"/>
          </p:nvPr>
        </p:nvSpPr>
        <p:spPr bwMode="auto">
          <a:xfrm>
            <a:off x="1143000" y="695325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7042" name="Rectangle 2"/>
          <p:cNvSpPr txBox="1">
            <a:spLocks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cap="flat"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9985C07D-642E-45DB-94A8-A5CEA7B14692}" type="slidenum">
              <a:rPr lang="en-US"/>
              <a:pPr/>
              <a:t>5</a:t>
            </a:fld>
            <a:endParaRPr lang="en-US"/>
          </a:p>
        </p:txBody>
      </p:sp>
      <p:sp>
        <p:nvSpPr>
          <p:cNvPr id="50177" name="Rectangle 1"/>
          <p:cNvSpPr txBox="1">
            <a:spLocks noChangeArrowheads="1"/>
          </p:cNvSpPr>
          <p:nvPr>
            <p:ph type="sldImg"/>
          </p:nvPr>
        </p:nvSpPr>
        <p:spPr bwMode="auto">
          <a:xfrm>
            <a:off x="1143000" y="695325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0178" name="Rectangle 2"/>
          <p:cNvSpPr txBox="1">
            <a:spLocks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cap="flat"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10BCA1CD-1609-4E89-9694-6A896F2886D1}" type="slidenum">
              <a:rPr lang="en-US"/>
              <a:pPr/>
              <a:t>6</a:t>
            </a:fld>
            <a:endParaRPr lang="en-US"/>
          </a:p>
        </p:txBody>
      </p:sp>
      <p:sp>
        <p:nvSpPr>
          <p:cNvPr id="51201" name="Rectangle 1"/>
          <p:cNvSpPr txBox="1">
            <a:spLocks noChangeArrowheads="1"/>
          </p:cNvSpPr>
          <p:nvPr>
            <p:ph type="sldImg"/>
          </p:nvPr>
        </p:nvSpPr>
        <p:spPr bwMode="auto">
          <a:xfrm>
            <a:off x="1143000" y="695325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02" name="Rectangle 2"/>
          <p:cNvSpPr txBox="1">
            <a:spLocks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cap="flat"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F241EC9D-AE58-4794-8BD8-EA8DCC10C311}" type="slidenum">
              <a:rPr lang="en-US"/>
              <a:pPr/>
              <a:t>7</a:t>
            </a:fld>
            <a:endParaRPr lang="en-US"/>
          </a:p>
        </p:txBody>
      </p:sp>
      <p:sp>
        <p:nvSpPr>
          <p:cNvPr id="52225" name="Rectangle 1"/>
          <p:cNvSpPr txBox="1">
            <a:spLocks noChangeArrowheads="1"/>
          </p:cNvSpPr>
          <p:nvPr>
            <p:ph type="sldImg"/>
          </p:nvPr>
        </p:nvSpPr>
        <p:spPr bwMode="auto">
          <a:xfrm>
            <a:off x="1143000" y="695325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2226" name="Rectangle 2"/>
          <p:cNvSpPr txBox="1">
            <a:spLocks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cap="flat"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B3D3EFFF-6F4D-4907-8261-909F14BE18BB}" type="slidenum">
              <a:rPr lang="en-US"/>
              <a:pPr/>
              <a:t>8</a:t>
            </a:fld>
            <a:endParaRPr lang="en-US"/>
          </a:p>
        </p:txBody>
      </p:sp>
      <p:sp>
        <p:nvSpPr>
          <p:cNvPr id="53249" name="Rectangle 1"/>
          <p:cNvSpPr txBox="1">
            <a:spLocks noChangeArrowheads="1"/>
          </p:cNvSpPr>
          <p:nvPr>
            <p:ph type="sldImg"/>
          </p:nvPr>
        </p:nvSpPr>
        <p:spPr bwMode="auto">
          <a:xfrm>
            <a:off x="1143000" y="695325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3250" name="Rectangle 2"/>
          <p:cNvSpPr txBox="1">
            <a:spLocks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cap="flat"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786A4BBE-EEA8-4C18-9491-60508FFD396A}" type="slidenum">
              <a:rPr lang="en-US"/>
              <a:pPr/>
              <a:t>9</a:t>
            </a:fld>
            <a:endParaRPr lang="en-US"/>
          </a:p>
        </p:txBody>
      </p:sp>
      <p:sp>
        <p:nvSpPr>
          <p:cNvPr id="54273" name="Rectangle 1"/>
          <p:cNvSpPr txBox="1">
            <a:spLocks noChangeArrowheads="1"/>
          </p:cNvSpPr>
          <p:nvPr>
            <p:ph type="sldImg"/>
          </p:nvPr>
        </p:nvSpPr>
        <p:spPr bwMode="auto">
          <a:xfrm>
            <a:off x="1143000" y="695325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4274" name="Rectangle 2"/>
          <p:cNvSpPr txBox="1">
            <a:spLocks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cap="flat"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3050"/>
            <a:ext cx="2055813" cy="530701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3050"/>
            <a:ext cx="6019800" cy="530701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4963"/>
            <a:ext cx="4037013" cy="39751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6613" y="1604963"/>
            <a:ext cx="4038600" cy="39751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3050"/>
            <a:ext cx="2055813" cy="530701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3050"/>
            <a:ext cx="6019800" cy="530701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4963"/>
            <a:ext cx="4037013" cy="39751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6613" y="1604963"/>
            <a:ext cx="4038600" cy="39751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3050"/>
            <a:ext cx="8228013" cy="1143000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the title text format</a:t>
            </a:r>
          </a:p>
        </p:txBody>
      </p:sp>
      <p:sp>
        <p:nvSpPr>
          <p:cNvPr id="1026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4963"/>
            <a:ext cx="8228013" cy="3975100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  <p:txBody>
          <a:bodyPr vert="horz" wrap="square" lIns="0" tIns="8128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the outline text format</a:t>
            </a:r>
          </a:p>
          <a:p>
            <a:pPr lvl="1"/>
            <a:r>
              <a:rPr lang="en-GB" smtClean="0"/>
              <a:t>Second Outline Level</a:t>
            </a:r>
          </a:p>
          <a:p>
            <a:pPr lvl="2"/>
            <a:r>
              <a:rPr lang="en-GB" smtClean="0"/>
              <a:t>Third Outline Level</a:t>
            </a:r>
          </a:p>
          <a:p>
            <a:pPr lvl="3"/>
            <a:r>
              <a:rPr lang="en-GB" smtClean="0"/>
              <a:t>Fourth Outline Level</a:t>
            </a:r>
          </a:p>
          <a:p>
            <a:pPr lvl="4"/>
            <a:r>
              <a:rPr lang="en-GB" smtClean="0"/>
              <a:t>Fifth Outline Level</a:t>
            </a:r>
          </a:p>
          <a:p>
            <a:pPr lvl="4"/>
            <a:r>
              <a:rPr lang="en-GB" smtClean="0"/>
              <a:t>Sixth Outline Level</a:t>
            </a:r>
          </a:p>
          <a:p>
            <a:pPr lvl="4"/>
            <a:r>
              <a:rPr lang="en-GB" smtClean="0"/>
              <a:t>Seventh Outline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</p:sldLayoutIdLst>
  <p:txStyles>
    <p:titleStyle>
      <a:lvl1pPr algn="ctr" defTabSz="457200" rtl="0" fontAlgn="base" hangingPunct="0">
        <a:lnSpc>
          <a:spcPct val="98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+mj-lt"/>
          <a:ea typeface="+mj-ea"/>
          <a:cs typeface="+mj-cs"/>
        </a:defRPr>
      </a:lvl1pPr>
      <a:lvl2pPr marL="742950" indent="-285750" algn="ctr" defTabSz="457200" rtl="0" fontAlgn="base" hangingPunct="0">
        <a:lnSpc>
          <a:spcPct val="98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DejaVu Sans" pitchFamily="16" charset="0"/>
          <a:ea typeface="DejaVu Sans" pitchFamily="16" charset="0"/>
          <a:cs typeface="DejaVu Sans" pitchFamily="16" charset="0"/>
        </a:defRPr>
      </a:lvl2pPr>
      <a:lvl3pPr marL="1143000" indent="-228600" algn="ctr" defTabSz="457200" rtl="0" fontAlgn="base" hangingPunct="0">
        <a:lnSpc>
          <a:spcPct val="98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DejaVu Sans" pitchFamily="16" charset="0"/>
          <a:ea typeface="DejaVu Sans" pitchFamily="16" charset="0"/>
          <a:cs typeface="DejaVu Sans" pitchFamily="16" charset="0"/>
        </a:defRPr>
      </a:lvl3pPr>
      <a:lvl4pPr marL="1600200" indent="-228600" algn="ctr" defTabSz="457200" rtl="0" fontAlgn="base" hangingPunct="0">
        <a:lnSpc>
          <a:spcPct val="98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DejaVu Sans" pitchFamily="16" charset="0"/>
          <a:ea typeface="DejaVu Sans" pitchFamily="16" charset="0"/>
          <a:cs typeface="DejaVu Sans" pitchFamily="16" charset="0"/>
        </a:defRPr>
      </a:lvl4pPr>
      <a:lvl5pPr marL="2057400" indent="-228600" algn="ctr" defTabSz="457200" rtl="0" fontAlgn="base" hangingPunct="0">
        <a:lnSpc>
          <a:spcPct val="98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DejaVu Sans" pitchFamily="16" charset="0"/>
          <a:ea typeface="DejaVu Sans" pitchFamily="16" charset="0"/>
          <a:cs typeface="DejaVu Sans" pitchFamily="16" charset="0"/>
        </a:defRPr>
      </a:lvl5pPr>
      <a:lvl6pPr marL="2514600" indent="-228600" algn="ctr" defTabSz="457200" rtl="0" fontAlgn="base" hangingPunct="0">
        <a:lnSpc>
          <a:spcPct val="98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DejaVu Sans" pitchFamily="16" charset="0"/>
          <a:ea typeface="DejaVu Sans" pitchFamily="16" charset="0"/>
          <a:cs typeface="DejaVu Sans" pitchFamily="16" charset="0"/>
        </a:defRPr>
      </a:lvl6pPr>
      <a:lvl7pPr marL="2971800" indent="-228600" algn="ctr" defTabSz="457200" rtl="0" fontAlgn="base" hangingPunct="0">
        <a:lnSpc>
          <a:spcPct val="98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DejaVu Sans" pitchFamily="16" charset="0"/>
          <a:ea typeface="DejaVu Sans" pitchFamily="16" charset="0"/>
          <a:cs typeface="DejaVu Sans" pitchFamily="16" charset="0"/>
        </a:defRPr>
      </a:lvl7pPr>
      <a:lvl8pPr marL="3429000" indent="-228600" algn="ctr" defTabSz="457200" rtl="0" fontAlgn="base" hangingPunct="0">
        <a:lnSpc>
          <a:spcPct val="98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DejaVu Sans" pitchFamily="16" charset="0"/>
          <a:ea typeface="DejaVu Sans" pitchFamily="16" charset="0"/>
          <a:cs typeface="DejaVu Sans" pitchFamily="16" charset="0"/>
        </a:defRPr>
      </a:lvl8pPr>
      <a:lvl9pPr marL="3886200" indent="-228600" algn="ctr" defTabSz="457200" rtl="0" fontAlgn="base" hangingPunct="0">
        <a:lnSpc>
          <a:spcPct val="98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DejaVu Sans" pitchFamily="16" charset="0"/>
          <a:ea typeface="DejaVu Sans" pitchFamily="16" charset="0"/>
          <a:cs typeface="DejaVu Sans" pitchFamily="16" charset="0"/>
        </a:defRPr>
      </a:lvl9pPr>
    </p:titleStyle>
    <p:bodyStyle>
      <a:lvl1pPr marL="342900" indent="-342900" algn="l" defTabSz="457200" rtl="0" fontAlgn="base" hangingPunct="0">
        <a:lnSpc>
          <a:spcPct val="98000"/>
        </a:lnSpc>
        <a:spcBef>
          <a:spcPts val="1425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3200">
          <a:solidFill>
            <a:srgbClr val="000000"/>
          </a:solidFill>
          <a:latin typeface="+mn-lt"/>
          <a:ea typeface="+mn-ea"/>
          <a:cs typeface="+mn-cs"/>
        </a:defRPr>
      </a:lvl1pPr>
      <a:lvl2pPr marL="742950" indent="-285750" algn="l" defTabSz="457200" rtl="0" fontAlgn="base" hangingPunct="0">
        <a:lnSpc>
          <a:spcPct val="98000"/>
        </a:lnSpc>
        <a:spcBef>
          <a:spcPts val="1138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800">
          <a:solidFill>
            <a:srgbClr val="000000"/>
          </a:solidFill>
          <a:latin typeface="+mn-lt"/>
          <a:ea typeface="+mn-ea"/>
          <a:cs typeface="+mn-cs"/>
        </a:defRPr>
      </a:lvl2pPr>
      <a:lvl3pPr marL="1143000" indent="-228600" algn="l" defTabSz="457200" rtl="0" fontAlgn="base" hangingPunct="0">
        <a:lnSpc>
          <a:spcPct val="98000"/>
        </a:lnSpc>
        <a:spcBef>
          <a:spcPts val="85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400">
          <a:solidFill>
            <a:srgbClr val="000000"/>
          </a:solidFill>
          <a:latin typeface="+mn-lt"/>
          <a:ea typeface="+mn-ea"/>
          <a:cs typeface="+mn-cs"/>
        </a:defRPr>
      </a:lvl3pPr>
      <a:lvl4pPr marL="1600200" indent="-228600" algn="l" defTabSz="457200" rtl="0" fontAlgn="base" hangingPunct="0">
        <a:lnSpc>
          <a:spcPct val="98000"/>
        </a:lnSpc>
        <a:spcBef>
          <a:spcPts val="575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  <a:cs typeface="+mn-cs"/>
        </a:defRPr>
      </a:lvl4pPr>
      <a:lvl5pPr marL="2057400" indent="-228600" algn="l" defTabSz="457200" rtl="0" fontAlgn="base" hangingPunct="0">
        <a:lnSpc>
          <a:spcPct val="98000"/>
        </a:lnSpc>
        <a:spcBef>
          <a:spcPts val="288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  <a:cs typeface="+mn-cs"/>
        </a:defRPr>
      </a:lvl5pPr>
      <a:lvl6pPr marL="2514600" indent="-228600" algn="l" defTabSz="457200" rtl="0" fontAlgn="base" hangingPunct="0">
        <a:lnSpc>
          <a:spcPct val="98000"/>
        </a:lnSpc>
        <a:spcBef>
          <a:spcPts val="288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  <a:cs typeface="+mn-cs"/>
        </a:defRPr>
      </a:lvl6pPr>
      <a:lvl7pPr marL="2971800" indent="-228600" algn="l" defTabSz="457200" rtl="0" fontAlgn="base" hangingPunct="0">
        <a:lnSpc>
          <a:spcPct val="98000"/>
        </a:lnSpc>
        <a:spcBef>
          <a:spcPts val="288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  <a:cs typeface="+mn-cs"/>
        </a:defRPr>
      </a:lvl7pPr>
      <a:lvl8pPr marL="3429000" indent="-228600" algn="l" defTabSz="457200" rtl="0" fontAlgn="base" hangingPunct="0">
        <a:lnSpc>
          <a:spcPct val="98000"/>
        </a:lnSpc>
        <a:spcBef>
          <a:spcPts val="288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  <a:cs typeface="+mn-cs"/>
        </a:defRPr>
      </a:lvl8pPr>
      <a:lvl9pPr marL="3886200" indent="-228600" algn="l" defTabSz="457200" rtl="0" fontAlgn="base" hangingPunct="0">
        <a:lnSpc>
          <a:spcPct val="98000"/>
        </a:lnSpc>
        <a:spcBef>
          <a:spcPts val="288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3050"/>
            <a:ext cx="8228013" cy="1143000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the title text format</a:t>
            </a:r>
          </a:p>
        </p:txBody>
      </p:sp>
      <p:sp>
        <p:nvSpPr>
          <p:cNvPr id="2050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4963"/>
            <a:ext cx="8228013" cy="3975100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  <p:txBody>
          <a:bodyPr vert="horz" wrap="square" lIns="0" tIns="8128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the outline text format</a:t>
            </a:r>
          </a:p>
          <a:p>
            <a:pPr lvl="1"/>
            <a:r>
              <a:rPr lang="en-GB" smtClean="0"/>
              <a:t>Second Outline Level</a:t>
            </a:r>
          </a:p>
          <a:p>
            <a:pPr lvl="2"/>
            <a:r>
              <a:rPr lang="en-GB" smtClean="0"/>
              <a:t>Third Outline Level</a:t>
            </a:r>
          </a:p>
          <a:p>
            <a:pPr lvl="3"/>
            <a:r>
              <a:rPr lang="en-GB" smtClean="0"/>
              <a:t>Fourth Outline Level</a:t>
            </a:r>
          </a:p>
          <a:p>
            <a:pPr lvl="4"/>
            <a:r>
              <a:rPr lang="en-GB" smtClean="0"/>
              <a:t>Fifth Outline Level</a:t>
            </a:r>
          </a:p>
          <a:p>
            <a:pPr lvl="4"/>
            <a:r>
              <a:rPr lang="en-GB" smtClean="0"/>
              <a:t>Sixth Outline Level</a:t>
            </a:r>
          </a:p>
          <a:p>
            <a:pPr lvl="4"/>
            <a:r>
              <a:rPr lang="en-GB" smtClean="0"/>
              <a:t>Seventh Outline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457200" rtl="0" fontAlgn="base" hangingPunct="0">
        <a:lnSpc>
          <a:spcPct val="98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+mj-lt"/>
          <a:ea typeface="+mj-ea"/>
          <a:cs typeface="+mj-cs"/>
        </a:defRPr>
      </a:lvl1pPr>
      <a:lvl2pPr marL="742950" indent="-285750" algn="ctr" defTabSz="457200" rtl="0" fontAlgn="base" hangingPunct="0">
        <a:lnSpc>
          <a:spcPct val="98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DejaVu Sans" pitchFamily="16" charset="0"/>
          <a:ea typeface="DejaVu Sans" pitchFamily="16" charset="0"/>
          <a:cs typeface="DejaVu Sans" pitchFamily="16" charset="0"/>
        </a:defRPr>
      </a:lvl2pPr>
      <a:lvl3pPr marL="1143000" indent="-228600" algn="ctr" defTabSz="457200" rtl="0" fontAlgn="base" hangingPunct="0">
        <a:lnSpc>
          <a:spcPct val="98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DejaVu Sans" pitchFamily="16" charset="0"/>
          <a:ea typeface="DejaVu Sans" pitchFamily="16" charset="0"/>
          <a:cs typeface="DejaVu Sans" pitchFamily="16" charset="0"/>
        </a:defRPr>
      </a:lvl3pPr>
      <a:lvl4pPr marL="1600200" indent="-228600" algn="ctr" defTabSz="457200" rtl="0" fontAlgn="base" hangingPunct="0">
        <a:lnSpc>
          <a:spcPct val="98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DejaVu Sans" pitchFamily="16" charset="0"/>
          <a:ea typeface="DejaVu Sans" pitchFamily="16" charset="0"/>
          <a:cs typeface="DejaVu Sans" pitchFamily="16" charset="0"/>
        </a:defRPr>
      </a:lvl4pPr>
      <a:lvl5pPr marL="2057400" indent="-228600" algn="ctr" defTabSz="457200" rtl="0" fontAlgn="base" hangingPunct="0">
        <a:lnSpc>
          <a:spcPct val="98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DejaVu Sans" pitchFamily="16" charset="0"/>
          <a:ea typeface="DejaVu Sans" pitchFamily="16" charset="0"/>
          <a:cs typeface="DejaVu Sans" pitchFamily="16" charset="0"/>
        </a:defRPr>
      </a:lvl5pPr>
      <a:lvl6pPr marL="2514600" indent="-228600" algn="ctr" defTabSz="457200" rtl="0" fontAlgn="base" hangingPunct="0">
        <a:lnSpc>
          <a:spcPct val="98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DejaVu Sans" pitchFamily="16" charset="0"/>
          <a:ea typeface="DejaVu Sans" pitchFamily="16" charset="0"/>
          <a:cs typeface="DejaVu Sans" pitchFamily="16" charset="0"/>
        </a:defRPr>
      </a:lvl6pPr>
      <a:lvl7pPr marL="2971800" indent="-228600" algn="ctr" defTabSz="457200" rtl="0" fontAlgn="base" hangingPunct="0">
        <a:lnSpc>
          <a:spcPct val="98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DejaVu Sans" pitchFamily="16" charset="0"/>
          <a:ea typeface="DejaVu Sans" pitchFamily="16" charset="0"/>
          <a:cs typeface="DejaVu Sans" pitchFamily="16" charset="0"/>
        </a:defRPr>
      </a:lvl7pPr>
      <a:lvl8pPr marL="3429000" indent="-228600" algn="ctr" defTabSz="457200" rtl="0" fontAlgn="base" hangingPunct="0">
        <a:lnSpc>
          <a:spcPct val="98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DejaVu Sans" pitchFamily="16" charset="0"/>
          <a:ea typeface="DejaVu Sans" pitchFamily="16" charset="0"/>
          <a:cs typeface="DejaVu Sans" pitchFamily="16" charset="0"/>
        </a:defRPr>
      </a:lvl8pPr>
      <a:lvl9pPr marL="3886200" indent="-228600" algn="ctr" defTabSz="457200" rtl="0" fontAlgn="base" hangingPunct="0">
        <a:lnSpc>
          <a:spcPct val="98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DejaVu Sans" pitchFamily="16" charset="0"/>
          <a:ea typeface="DejaVu Sans" pitchFamily="16" charset="0"/>
          <a:cs typeface="DejaVu Sans" pitchFamily="16" charset="0"/>
        </a:defRPr>
      </a:lvl9pPr>
    </p:titleStyle>
    <p:bodyStyle>
      <a:lvl1pPr marL="342900" indent="-342900" algn="l" defTabSz="457200" rtl="0" fontAlgn="base" hangingPunct="0">
        <a:lnSpc>
          <a:spcPct val="98000"/>
        </a:lnSpc>
        <a:spcBef>
          <a:spcPts val="1425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3200">
          <a:solidFill>
            <a:srgbClr val="000000"/>
          </a:solidFill>
          <a:latin typeface="+mn-lt"/>
          <a:ea typeface="+mn-ea"/>
          <a:cs typeface="+mn-cs"/>
        </a:defRPr>
      </a:lvl1pPr>
      <a:lvl2pPr marL="742950" indent="-285750" algn="l" defTabSz="457200" rtl="0" fontAlgn="base" hangingPunct="0">
        <a:lnSpc>
          <a:spcPct val="98000"/>
        </a:lnSpc>
        <a:spcBef>
          <a:spcPts val="1138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800">
          <a:solidFill>
            <a:srgbClr val="000000"/>
          </a:solidFill>
          <a:latin typeface="+mn-lt"/>
          <a:ea typeface="+mn-ea"/>
          <a:cs typeface="+mn-cs"/>
        </a:defRPr>
      </a:lvl2pPr>
      <a:lvl3pPr marL="1143000" indent="-228600" algn="l" defTabSz="457200" rtl="0" fontAlgn="base" hangingPunct="0">
        <a:lnSpc>
          <a:spcPct val="98000"/>
        </a:lnSpc>
        <a:spcBef>
          <a:spcPts val="85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400">
          <a:solidFill>
            <a:srgbClr val="000000"/>
          </a:solidFill>
          <a:latin typeface="+mn-lt"/>
          <a:ea typeface="+mn-ea"/>
          <a:cs typeface="+mn-cs"/>
        </a:defRPr>
      </a:lvl3pPr>
      <a:lvl4pPr marL="1600200" indent="-228600" algn="l" defTabSz="457200" rtl="0" fontAlgn="base" hangingPunct="0">
        <a:lnSpc>
          <a:spcPct val="98000"/>
        </a:lnSpc>
        <a:spcBef>
          <a:spcPts val="575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  <a:cs typeface="+mn-cs"/>
        </a:defRPr>
      </a:lvl4pPr>
      <a:lvl5pPr marL="2057400" indent="-228600" algn="l" defTabSz="457200" rtl="0" fontAlgn="base" hangingPunct="0">
        <a:lnSpc>
          <a:spcPct val="98000"/>
        </a:lnSpc>
        <a:spcBef>
          <a:spcPts val="288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  <a:cs typeface="+mn-cs"/>
        </a:defRPr>
      </a:lvl5pPr>
      <a:lvl6pPr marL="2514600" indent="-228600" algn="l" defTabSz="457200" rtl="0" fontAlgn="base" hangingPunct="0">
        <a:lnSpc>
          <a:spcPct val="98000"/>
        </a:lnSpc>
        <a:spcBef>
          <a:spcPts val="288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  <a:cs typeface="+mn-cs"/>
        </a:defRPr>
      </a:lvl6pPr>
      <a:lvl7pPr marL="2971800" indent="-228600" algn="l" defTabSz="457200" rtl="0" fontAlgn="base" hangingPunct="0">
        <a:lnSpc>
          <a:spcPct val="98000"/>
        </a:lnSpc>
        <a:spcBef>
          <a:spcPts val="288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  <a:cs typeface="+mn-cs"/>
        </a:defRPr>
      </a:lvl7pPr>
      <a:lvl8pPr marL="3429000" indent="-228600" algn="l" defTabSz="457200" rtl="0" fontAlgn="base" hangingPunct="0">
        <a:lnSpc>
          <a:spcPct val="98000"/>
        </a:lnSpc>
        <a:spcBef>
          <a:spcPts val="288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  <a:cs typeface="+mn-cs"/>
        </a:defRPr>
      </a:lvl8pPr>
      <a:lvl9pPr marL="3886200" indent="-228600" algn="l" defTabSz="457200" rtl="0" fontAlgn="base" hangingPunct="0">
        <a:lnSpc>
          <a:spcPct val="98000"/>
        </a:lnSpc>
        <a:spcBef>
          <a:spcPts val="288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.jpeg"/><Relationship Id="rId7" Type="http://schemas.openxmlformats.org/officeDocument/2006/relationships/image" Target="../media/image1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15.png"/><Relationship Id="rId5" Type="http://schemas.openxmlformats.org/officeDocument/2006/relationships/image" Target="../media/image6.png"/><Relationship Id="rId10" Type="http://schemas.openxmlformats.org/officeDocument/2006/relationships/image" Target="../media/image25.png"/><Relationship Id="rId4" Type="http://schemas.openxmlformats.org/officeDocument/2006/relationships/image" Target="../media/image14.gif"/><Relationship Id="rId9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.jpeg"/><Relationship Id="rId7" Type="http://schemas.openxmlformats.org/officeDocument/2006/relationships/image" Target="../media/image16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15.png"/><Relationship Id="rId5" Type="http://schemas.openxmlformats.org/officeDocument/2006/relationships/image" Target="../media/image6.png"/><Relationship Id="rId10" Type="http://schemas.openxmlformats.org/officeDocument/2006/relationships/image" Target="../media/image26.png"/><Relationship Id="rId4" Type="http://schemas.openxmlformats.org/officeDocument/2006/relationships/image" Target="../media/image14.gif"/><Relationship Id="rId9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.jpeg"/><Relationship Id="rId7" Type="http://schemas.openxmlformats.org/officeDocument/2006/relationships/image" Target="../media/image16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15.png"/><Relationship Id="rId5" Type="http://schemas.openxmlformats.org/officeDocument/2006/relationships/image" Target="../media/image6.png"/><Relationship Id="rId10" Type="http://schemas.openxmlformats.org/officeDocument/2006/relationships/image" Target="../media/image27.png"/><Relationship Id="rId4" Type="http://schemas.openxmlformats.org/officeDocument/2006/relationships/image" Target="../media/image14.gif"/><Relationship Id="rId9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.jpeg"/><Relationship Id="rId7" Type="http://schemas.openxmlformats.org/officeDocument/2006/relationships/image" Target="../media/image29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28.png"/><Relationship Id="rId5" Type="http://schemas.openxmlformats.org/officeDocument/2006/relationships/image" Target="../media/image7.png"/><Relationship Id="rId10" Type="http://schemas.openxmlformats.org/officeDocument/2006/relationships/image" Target="../media/image30.png"/><Relationship Id="rId4" Type="http://schemas.openxmlformats.org/officeDocument/2006/relationships/image" Target="../media/image14.gif"/><Relationship Id="rId9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.jpeg"/><Relationship Id="rId7" Type="http://schemas.openxmlformats.org/officeDocument/2006/relationships/image" Target="../media/image29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28.png"/><Relationship Id="rId5" Type="http://schemas.openxmlformats.org/officeDocument/2006/relationships/image" Target="../media/image7.png"/><Relationship Id="rId10" Type="http://schemas.openxmlformats.org/officeDocument/2006/relationships/image" Target="../media/image31.png"/><Relationship Id="rId4" Type="http://schemas.openxmlformats.org/officeDocument/2006/relationships/image" Target="../media/image14.gif"/><Relationship Id="rId9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.jpeg"/><Relationship Id="rId7" Type="http://schemas.openxmlformats.org/officeDocument/2006/relationships/image" Target="../media/image29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28.png"/><Relationship Id="rId5" Type="http://schemas.openxmlformats.org/officeDocument/2006/relationships/image" Target="../media/image7.png"/><Relationship Id="rId10" Type="http://schemas.openxmlformats.org/officeDocument/2006/relationships/image" Target="../media/image32.png"/><Relationship Id="rId4" Type="http://schemas.openxmlformats.org/officeDocument/2006/relationships/image" Target="../media/image14.gif"/><Relationship Id="rId9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.jpeg"/><Relationship Id="rId7" Type="http://schemas.openxmlformats.org/officeDocument/2006/relationships/image" Target="../media/image29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28.png"/><Relationship Id="rId5" Type="http://schemas.openxmlformats.org/officeDocument/2006/relationships/image" Target="../media/image7.png"/><Relationship Id="rId10" Type="http://schemas.openxmlformats.org/officeDocument/2006/relationships/image" Target="../media/image33.png"/><Relationship Id="rId4" Type="http://schemas.openxmlformats.org/officeDocument/2006/relationships/image" Target="../media/image14.gif"/><Relationship Id="rId9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.jpeg"/><Relationship Id="rId7" Type="http://schemas.openxmlformats.org/officeDocument/2006/relationships/image" Target="../media/image29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28.png"/><Relationship Id="rId5" Type="http://schemas.openxmlformats.org/officeDocument/2006/relationships/image" Target="../media/image7.png"/><Relationship Id="rId10" Type="http://schemas.openxmlformats.org/officeDocument/2006/relationships/image" Target="../media/image34.png"/><Relationship Id="rId4" Type="http://schemas.openxmlformats.org/officeDocument/2006/relationships/image" Target="../media/image14.gif"/><Relationship Id="rId9" Type="http://schemas.openxmlformats.org/officeDocument/2006/relationships/image" Target="../media/image18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.jpeg"/><Relationship Id="rId7" Type="http://schemas.openxmlformats.org/officeDocument/2006/relationships/image" Target="../media/image29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28.png"/><Relationship Id="rId5" Type="http://schemas.openxmlformats.org/officeDocument/2006/relationships/image" Target="../media/image7.png"/><Relationship Id="rId10" Type="http://schemas.openxmlformats.org/officeDocument/2006/relationships/image" Target="../media/image35.jpeg"/><Relationship Id="rId4" Type="http://schemas.openxmlformats.org/officeDocument/2006/relationships/image" Target="../media/image14.gif"/><Relationship Id="rId9" Type="http://schemas.openxmlformats.org/officeDocument/2006/relationships/image" Target="../media/image18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.jpeg"/><Relationship Id="rId7" Type="http://schemas.openxmlformats.org/officeDocument/2006/relationships/image" Target="../media/image29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28.png"/><Relationship Id="rId5" Type="http://schemas.openxmlformats.org/officeDocument/2006/relationships/image" Target="../media/image7.png"/><Relationship Id="rId10" Type="http://schemas.openxmlformats.org/officeDocument/2006/relationships/image" Target="../media/image36.png"/><Relationship Id="rId4" Type="http://schemas.openxmlformats.org/officeDocument/2006/relationships/image" Target="../media/image14.gif"/><Relationship Id="rId9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jpeg"/><Relationship Id="rId5" Type="http://schemas.openxmlformats.org/officeDocument/2006/relationships/image" Target="../media/image4.png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.jpeg"/><Relationship Id="rId7" Type="http://schemas.openxmlformats.org/officeDocument/2006/relationships/image" Target="../media/image29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28.png"/><Relationship Id="rId5" Type="http://schemas.openxmlformats.org/officeDocument/2006/relationships/image" Target="../media/image7.png"/><Relationship Id="rId10" Type="http://schemas.openxmlformats.org/officeDocument/2006/relationships/image" Target="../media/image37.png"/><Relationship Id="rId4" Type="http://schemas.openxmlformats.org/officeDocument/2006/relationships/image" Target="../media/image14.gif"/><Relationship Id="rId9" Type="http://schemas.openxmlformats.org/officeDocument/2006/relationships/image" Target="../media/image18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.jpeg"/><Relationship Id="rId7" Type="http://schemas.openxmlformats.org/officeDocument/2006/relationships/image" Target="../media/image39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38.png"/><Relationship Id="rId5" Type="http://schemas.openxmlformats.org/officeDocument/2006/relationships/image" Target="../media/image13.png"/><Relationship Id="rId10" Type="http://schemas.openxmlformats.org/officeDocument/2006/relationships/image" Target="../media/image40.png"/><Relationship Id="rId4" Type="http://schemas.openxmlformats.org/officeDocument/2006/relationships/image" Target="../media/image14.gif"/><Relationship Id="rId9" Type="http://schemas.openxmlformats.org/officeDocument/2006/relationships/image" Target="../media/image18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.jpeg"/><Relationship Id="rId7" Type="http://schemas.openxmlformats.org/officeDocument/2006/relationships/image" Target="../media/image39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38.png"/><Relationship Id="rId5" Type="http://schemas.openxmlformats.org/officeDocument/2006/relationships/image" Target="../media/image13.png"/><Relationship Id="rId10" Type="http://schemas.openxmlformats.org/officeDocument/2006/relationships/image" Target="../media/image41.jpeg"/><Relationship Id="rId4" Type="http://schemas.openxmlformats.org/officeDocument/2006/relationships/image" Target="../media/image14.gif"/><Relationship Id="rId9" Type="http://schemas.openxmlformats.org/officeDocument/2006/relationships/image" Target="../media/image18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.jpeg"/><Relationship Id="rId7" Type="http://schemas.openxmlformats.org/officeDocument/2006/relationships/image" Target="../media/image39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38.png"/><Relationship Id="rId5" Type="http://schemas.openxmlformats.org/officeDocument/2006/relationships/image" Target="../media/image13.png"/><Relationship Id="rId10" Type="http://schemas.openxmlformats.org/officeDocument/2006/relationships/image" Target="../media/image42.png"/><Relationship Id="rId4" Type="http://schemas.openxmlformats.org/officeDocument/2006/relationships/image" Target="../media/image14.gif"/><Relationship Id="rId9" Type="http://schemas.openxmlformats.org/officeDocument/2006/relationships/image" Target="../media/image18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.jpeg"/><Relationship Id="rId7" Type="http://schemas.openxmlformats.org/officeDocument/2006/relationships/image" Target="../media/image39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38.png"/><Relationship Id="rId5" Type="http://schemas.openxmlformats.org/officeDocument/2006/relationships/image" Target="../media/image13.png"/><Relationship Id="rId10" Type="http://schemas.openxmlformats.org/officeDocument/2006/relationships/image" Target="../media/image43.png"/><Relationship Id="rId4" Type="http://schemas.openxmlformats.org/officeDocument/2006/relationships/image" Target="../media/image14.gif"/><Relationship Id="rId9" Type="http://schemas.openxmlformats.org/officeDocument/2006/relationships/image" Target="../media/image18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.jpeg"/><Relationship Id="rId7" Type="http://schemas.openxmlformats.org/officeDocument/2006/relationships/image" Target="../media/image39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38.png"/><Relationship Id="rId5" Type="http://schemas.openxmlformats.org/officeDocument/2006/relationships/image" Target="../media/image13.png"/><Relationship Id="rId10" Type="http://schemas.openxmlformats.org/officeDocument/2006/relationships/image" Target="../media/image44.png"/><Relationship Id="rId4" Type="http://schemas.openxmlformats.org/officeDocument/2006/relationships/image" Target="../media/image14.gif"/><Relationship Id="rId9" Type="http://schemas.openxmlformats.org/officeDocument/2006/relationships/image" Target="../media/image18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.jpeg"/><Relationship Id="rId7" Type="http://schemas.openxmlformats.org/officeDocument/2006/relationships/image" Target="../media/image39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38.png"/><Relationship Id="rId5" Type="http://schemas.openxmlformats.org/officeDocument/2006/relationships/image" Target="../media/image13.png"/><Relationship Id="rId10" Type="http://schemas.openxmlformats.org/officeDocument/2006/relationships/image" Target="../media/image45.png"/><Relationship Id="rId4" Type="http://schemas.openxmlformats.org/officeDocument/2006/relationships/image" Target="../media/image14.gif"/><Relationship Id="rId9" Type="http://schemas.openxmlformats.org/officeDocument/2006/relationships/image" Target="../media/image18.pn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.jpeg"/><Relationship Id="rId7" Type="http://schemas.openxmlformats.org/officeDocument/2006/relationships/image" Target="../media/image39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38.png"/><Relationship Id="rId5" Type="http://schemas.openxmlformats.org/officeDocument/2006/relationships/image" Target="../media/image13.png"/><Relationship Id="rId4" Type="http://schemas.openxmlformats.org/officeDocument/2006/relationships/image" Target="../media/image14.gif"/><Relationship Id="rId9" Type="http://schemas.openxmlformats.org/officeDocument/2006/relationships/image" Target="../media/image18.pn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.jpeg"/><Relationship Id="rId7" Type="http://schemas.openxmlformats.org/officeDocument/2006/relationships/image" Target="../media/image47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46.png"/><Relationship Id="rId5" Type="http://schemas.openxmlformats.org/officeDocument/2006/relationships/image" Target="../media/image8.png"/><Relationship Id="rId10" Type="http://schemas.openxmlformats.org/officeDocument/2006/relationships/image" Target="../media/image48.png"/><Relationship Id="rId4" Type="http://schemas.openxmlformats.org/officeDocument/2006/relationships/image" Target="../media/image14.gif"/><Relationship Id="rId9" Type="http://schemas.openxmlformats.org/officeDocument/2006/relationships/image" Target="../media/image18.pn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.jpeg"/><Relationship Id="rId7" Type="http://schemas.openxmlformats.org/officeDocument/2006/relationships/image" Target="../media/image47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46.png"/><Relationship Id="rId5" Type="http://schemas.openxmlformats.org/officeDocument/2006/relationships/image" Target="../media/image8.png"/><Relationship Id="rId10" Type="http://schemas.openxmlformats.org/officeDocument/2006/relationships/image" Target="../media/image49.png"/><Relationship Id="rId4" Type="http://schemas.openxmlformats.org/officeDocument/2006/relationships/image" Target="../media/image14.gif"/><Relationship Id="rId9" Type="http://schemas.openxmlformats.org/officeDocument/2006/relationships/image" Target="../media/image18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13" Type="http://schemas.openxmlformats.org/officeDocument/2006/relationships/image" Target="../media/image4.png"/><Relationship Id="rId3" Type="http://schemas.openxmlformats.org/officeDocument/2006/relationships/image" Target="../media/image1.jpeg"/><Relationship Id="rId7" Type="http://schemas.openxmlformats.org/officeDocument/2006/relationships/image" Target="../media/image9.png"/><Relationship Id="rId12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8.png"/><Relationship Id="rId11" Type="http://schemas.openxmlformats.org/officeDocument/2006/relationships/image" Target="../media/image13.png"/><Relationship Id="rId5" Type="http://schemas.openxmlformats.org/officeDocument/2006/relationships/image" Target="../media/image7.png"/><Relationship Id="rId10" Type="http://schemas.openxmlformats.org/officeDocument/2006/relationships/image" Target="../media/image12.png"/><Relationship Id="rId4" Type="http://schemas.openxmlformats.org/officeDocument/2006/relationships/image" Target="../media/image6.png"/><Relationship Id="rId9" Type="http://schemas.openxmlformats.org/officeDocument/2006/relationships/image" Target="../media/image11.png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.jpeg"/><Relationship Id="rId7" Type="http://schemas.openxmlformats.org/officeDocument/2006/relationships/image" Target="../media/image47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46.png"/><Relationship Id="rId5" Type="http://schemas.openxmlformats.org/officeDocument/2006/relationships/image" Target="../media/image8.png"/><Relationship Id="rId10" Type="http://schemas.openxmlformats.org/officeDocument/2006/relationships/image" Target="../media/image50.png"/><Relationship Id="rId4" Type="http://schemas.openxmlformats.org/officeDocument/2006/relationships/image" Target="../media/image14.gif"/><Relationship Id="rId9" Type="http://schemas.openxmlformats.org/officeDocument/2006/relationships/image" Target="../media/image18.pn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.jpeg"/><Relationship Id="rId7" Type="http://schemas.openxmlformats.org/officeDocument/2006/relationships/image" Target="../media/image47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46.png"/><Relationship Id="rId5" Type="http://schemas.openxmlformats.org/officeDocument/2006/relationships/image" Target="../media/image51.png"/><Relationship Id="rId10" Type="http://schemas.openxmlformats.org/officeDocument/2006/relationships/image" Target="../media/image52.png"/><Relationship Id="rId4" Type="http://schemas.openxmlformats.org/officeDocument/2006/relationships/image" Target="../media/image14.gif"/><Relationship Id="rId9" Type="http://schemas.openxmlformats.org/officeDocument/2006/relationships/image" Target="../media/image18.png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.jpeg"/><Relationship Id="rId7" Type="http://schemas.openxmlformats.org/officeDocument/2006/relationships/image" Target="../media/image47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46.png"/><Relationship Id="rId5" Type="http://schemas.openxmlformats.org/officeDocument/2006/relationships/image" Target="../media/image8.png"/><Relationship Id="rId10" Type="http://schemas.openxmlformats.org/officeDocument/2006/relationships/image" Target="../media/image53.png"/><Relationship Id="rId4" Type="http://schemas.openxmlformats.org/officeDocument/2006/relationships/image" Target="../media/image14.gif"/><Relationship Id="rId9" Type="http://schemas.openxmlformats.org/officeDocument/2006/relationships/image" Target="../media/image18.png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.jpeg"/><Relationship Id="rId7" Type="http://schemas.openxmlformats.org/officeDocument/2006/relationships/image" Target="../media/image47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46.png"/><Relationship Id="rId5" Type="http://schemas.openxmlformats.org/officeDocument/2006/relationships/image" Target="../media/image8.png"/><Relationship Id="rId10" Type="http://schemas.openxmlformats.org/officeDocument/2006/relationships/image" Target="../media/image54.png"/><Relationship Id="rId4" Type="http://schemas.openxmlformats.org/officeDocument/2006/relationships/image" Target="../media/image14.gif"/><Relationship Id="rId9" Type="http://schemas.openxmlformats.org/officeDocument/2006/relationships/image" Target="../media/image18.png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.jpeg"/><Relationship Id="rId7" Type="http://schemas.openxmlformats.org/officeDocument/2006/relationships/image" Target="../media/image47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46.png"/><Relationship Id="rId5" Type="http://schemas.openxmlformats.org/officeDocument/2006/relationships/image" Target="../media/image8.png"/><Relationship Id="rId10" Type="http://schemas.openxmlformats.org/officeDocument/2006/relationships/image" Target="../media/image55.png"/><Relationship Id="rId4" Type="http://schemas.openxmlformats.org/officeDocument/2006/relationships/image" Target="../media/image14.gif"/><Relationship Id="rId9" Type="http://schemas.openxmlformats.org/officeDocument/2006/relationships/image" Target="../media/image18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6.gif"/><Relationship Id="rId4" Type="http://schemas.openxmlformats.org/officeDocument/2006/relationships/image" Target="../media/image8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png"/><Relationship Id="rId4" Type="http://schemas.openxmlformats.org/officeDocument/2006/relationships/image" Target="../media/image57.gif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7.gif"/><Relationship Id="rId4" Type="http://schemas.openxmlformats.org/officeDocument/2006/relationships/image" Target="../media/image8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6.gif"/><Relationship Id="rId4" Type="http://schemas.openxmlformats.org/officeDocument/2006/relationships/image" Target="../media/image8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8.xml"/><Relationship Id="rId4" Type="http://schemas.openxmlformats.org/officeDocument/2006/relationships/hyperlink" Target="http://img0.liveinternet.ru/images/attach/c/2/67/422/67422420_mapgrec_from_grechistory.JPG" TargetMode="Externa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.jpeg"/><Relationship Id="rId7" Type="http://schemas.openxmlformats.org/officeDocument/2006/relationships/image" Target="../media/image1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15.png"/><Relationship Id="rId5" Type="http://schemas.openxmlformats.org/officeDocument/2006/relationships/image" Target="../media/image6.png"/><Relationship Id="rId10" Type="http://schemas.openxmlformats.org/officeDocument/2006/relationships/image" Target="../media/image19.png"/><Relationship Id="rId4" Type="http://schemas.openxmlformats.org/officeDocument/2006/relationships/image" Target="../media/image14.gif"/><Relationship Id="rId9" Type="http://schemas.openxmlformats.org/officeDocument/2006/relationships/image" Target="../media/image18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8.xml"/><Relationship Id="rId4" Type="http://schemas.openxmlformats.org/officeDocument/2006/relationships/hyperlink" Target="http://madmikesamerica.com/wp-content/uploads/2012/09/trojanwar.jpg" TargetMode="Externa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8.xml"/><Relationship Id="rId4" Type="http://schemas.openxmlformats.org/officeDocument/2006/relationships/hyperlink" Target="http://russianathens.gr/images/stories/athens/poseydon.jpg" TargetMode="Externa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.jpeg"/><Relationship Id="rId7" Type="http://schemas.openxmlformats.org/officeDocument/2006/relationships/image" Target="../media/image1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15.png"/><Relationship Id="rId5" Type="http://schemas.openxmlformats.org/officeDocument/2006/relationships/image" Target="../media/image6.png"/><Relationship Id="rId10" Type="http://schemas.openxmlformats.org/officeDocument/2006/relationships/image" Target="../media/image20.png"/><Relationship Id="rId4" Type="http://schemas.openxmlformats.org/officeDocument/2006/relationships/image" Target="../media/image14.gif"/><Relationship Id="rId9" Type="http://schemas.openxmlformats.org/officeDocument/2006/relationships/image" Target="../media/image18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.jpeg"/><Relationship Id="rId7" Type="http://schemas.openxmlformats.org/officeDocument/2006/relationships/image" Target="../media/image1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15.png"/><Relationship Id="rId5" Type="http://schemas.openxmlformats.org/officeDocument/2006/relationships/image" Target="../media/image6.png"/><Relationship Id="rId10" Type="http://schemas.openxmlformats.org/officeDocument/2006/relationships/image" Target="../media/image21.png"/><Relationship Id="rId4" Type="http://schemas.openxmlformats.org/officeDocument/2006/relationships/image" Target="../media/image14.gif"/><Relationship Id="rId9" Type="http://schemas.openxmlformats.org/officeDocument/2006/relationships/image" Target="../media/image18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.jpeg"/><Relationship Id="rId7" Type="http://schemas.openxmlformats.org/officeDocument/2006/relationships/image" Target="../media/image1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15.png"/><Relationship Id="rId5" Type="http://schemas.openxmlformats.org/officeDocument/2006/relationships/image" Target="../media/image6.png"/><Relationship Id="rId10" Type="http://schemas.openxmlformats.org/officeDocument/2006/relationships/image" Target="../media/image22.png"/><Relationship Id="rId4" Type="http://schemas.openxmlformats.org/officeDocument/2006/relationships/image" Target="../media/image14.gif"/><Relationship Id="rId9" Type="http://schemas.openxmlformats.org/officeDocument/2006/relationships/image" Target="../media/image18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.jpeg"/><Relationship Id="rId7" Type="http://schemas.openxmlformats.org/officeDocument/2006/relationships/image" Target="../media/image1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15.png"/><Relationship Id="rId5" Type="http://schemas.openxmlformats.org/officeDocument/2006/relationships/image" Target="../media/image6.png"/><Relationship Id="rId10" Type="http://schemas.openxmlformats.org/officeDocument/2006/relationships/image" Target="../media/image23.jpeg"/><Relationship Id="rId4" Type="http://schemas.openxmlformats.org/officeDocument/2006/relationships/image" Target="../media/image14.gif"/><Relationship Id="rId9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.jpeg"/><Relationship Id="rId7" Type="http://schemas.openxmlformats.org/officeDocument/2006/relationships/image" Target="../media/image1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15.png"/><Relationship Id="rId5" Type="http://schemas.openxmlformats.org/officeDocument/2006/relationships/image" Target="../media/image6.png"/><Relationship Id="rId10" Type="http://schemas.openxmlformats.org/officeDocument/2006/relationships/image" Target="../media/image24.png"/><Relationship Id="rId4" Type="http://schemas.openxmlformats.org/officeDocument/2006/relationships/image" Target="../media/image14.gif"/><Relationship Id="rId9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97" name="Group 1"/>
          <p:cNvGrpSpPr>
            <a:grpSpLocks/>
          </p:cNvGrpSpPr>
          <p:nvPr/>
        </p:nvGrpSpPr>
        <p:grpSpPr bwMode="auto">
          <a:xfrm>
            <a:off x="7516813" y="6376988"/>
            <a:ext cx="1423987" cy="290512"/>
            <a:chOff x="4735" y="4017"/>
            <a:chExt cx="897" cy="183"/>
          </a:xfrm>
        </p:grpSpPr>
        <p:pic>
          <p:nvPicPr>
            <p:cNvPr id="4098" name="Picture 2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4735" y="4017"/>
              <a:ext cx="897" cy="183"/>
            </a:xfrm>
            <a:prstGeom prst="rect">
              <a:avLst/>
            </a:prstGeom>
            <a:noFill/>
            <a:ln w="9525" cap="flat">
              <a:noFill/>
              <a:round/>
              <a:headEnd/>
              <a:tailEnd/>
            </a:ln>
            <a:effectLst/>
          </p:spPr>
        </p:pic>
        <p:sp>
          <p:nvSpPr>
            <p:cNvPr id="4099" name="Rectangle 3"/>
            <p:cNvSpPr>
              <a:spLocks noChangeArrowheads="1"/>
            </p:cNvSpPr>
            <p:nvPr/>
          </p:nvSpPr>
          <p:spPr bwMode="auto">
            <a:xfrm>
              <a:off x="4740" y="4020"/>
              <a:ext cx="890" cy="176"/>
            </a:xfrm>
            <a:prstGeom prst="rect">
              <a:avLst/>
            </a:prstGeom>
            <a:noFill/>
            <a:ln w="9525" cap="flat">
              <a:noFill/>
              <a:round/>
              <a:headEnd/>
              <a:tailEnd/>
            </a:ln>
            <a:effectLst/>
          </p:spPr>
          <p:txBody>
            <a:bodyPr wrap="none" lIns="90000" tIns="46800" rIns="90000" bIns="46800" anchor="ctr"/>
            <a:lstStyle/>
            <a:p>
              <a:pPr algn="ctr">
                <a:lnSpc>
                  <a:spcPct val="100000"/>
                </a:lnSpc>
                <a:spcBef>
                  <a:spcPts val="50"/>
                </a:spcBef>
                <a:spcAft>
                  <a:spcPts val="5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r>
                <a:rPr lang="ru-RU" sz="1400">
                  <a:solidFill>
                    <a:srgbClr val="000000"/>
                  </a:solidFill>
                  <a:latin typeface="Arial" charset="0"/>
                  <a:ea typeface="DejaVu Sans" pitchFamily="16" charset="0"/>
                  <a:cs typeface="DejaVu Sans" pitchFamily="16" charset="0"/>
                </a:rPr>
                <a:t>Правила игры</a:t>
              </a:r>
            </a:p>
          </p:txBody>
        </p:sp>
      </p:grpSp>
      <p:sp>
        <p:nvSpPr>
          <p:cNvPr id="4100" name="WordArt 4"/>
          <p:cNvSpPr>
            <a:spLocks noChangeArrowheads="1" noChangeShapeType="1" noTextEdit="1"/>
          </p:cNvSpPr>
          <p:nvPr/>
        </p:nvSpPr>
        <p:spPr bwMode="auto">
          <a:xfrm>
            <a:off x="2411413" y="2205038"/>
            <a:ext cx="6415087" cy="20875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49741"/>
              </a:avLst>
            </a:prstTxWarp>
          </a:bodyPr>
          <a:lstStyle/>
          <a:p>
            <a:r>
              <a:rPr lang="ru-RU">
                <a:ln w="9525" cap="flat">
                  <a:noFill/>
                  <a:round/>
                  <a:headEnd/>
                  <a:tailEnd/>
                </a:ln>
                <a:solidFill>
                  <a:srgbClr val="000000"/>
                </a:solidFill>
                <a:latin typeface="DejaVu Sans"/>
              </a:rPr>
              <a:t>Урок финансовой </a:t>
            </a:r>
          </a:p>
          <a:p>
            <a:r>
              <a:rPr lang="ru-RU">
                <a:ln w="9525" cap="flat">
                  <a:noFill/>
                  <a:round/>
                  <a:headEnd/>
                  <a:tailEnd/>
                </a:ln>
                <a:solidFill>
                  <a:srgbClr val="000000"/>
                </a:solidFill>
                <a:latin typeface="DejaVu Sans"/>
              </a:rPr>
              <a:t>грамотности</a:t>
            </a:r>
          </a:p>
        </p:txBody>
      </p:sp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28625" y="6286500"/>
            <a:ext cx="304800" cy="304800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  <p:sp>
        <p:nvSpPr>
          <p:cNvPr id="4102" name="Rectangle 6"/>
          <p:cNvSpPr>
            <a:spLocks noChangeArrowheads="1"/>
          </p:cNvSpPr>
          <p:nvPr/>
        </p:nvSpPr>
        <p:spPr bwMode="auto">
          <a:xfrm>
            <a:off x="4937125" y="30163"/>
            <a:ext cx="4008438" cy="369887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4103" name="Rectangle 7"/>
          <p:cNvSpPr>
            <a:spLocks noChangeArrowheads="1"/>
          </p:cNvSpPr>
          <p:nvPr/>
        </p:nvSpPr>
        <p:spPr bwMode="auto">
          <a:xfrm>
            <a:off x="4937125" y="5373688"/>
            <a:ext cx="3889375" cy="368300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  <p:txBody>
          <a:bodyPr lIns="90000" tIns="46800" rIns="90000" bIns="46800">
            <a:spAutoFit/>
          </a:bodyPr>
          <a:lstStyle/>
          <a:p>
            <a:pPr algn="ctr">
              <a:lnSpc>
                <a:spcPct val="100000"/>
              </a:lnSpc>
              <a:spcBef>
                <a:spcPts val="50"/>
              </a:spcBef>
              <a:spcAft>
                <a:spcPts val="5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>
                <a:solidFill>
                  <a:srgbClr val="000000"/>
                </a:solidFill>
                <a:latin typeface="Arial" charset="0"/>
                <a:ea typeface="DejaVu Sans" pitchFamily="16" charset="0"/>
                <a:cs typeface="DejaVu Sans" pitchFamily="16" charset="0"/>
              </a:rPr>
              <a:t> </a:t>
            </a:r>
          </a:p>
        </p:txBody>
      </p:sp>
      <p:sp>
        <p:nvSpPr>
          <p:cNvPr id="4104" name="Rectangle 8"/>
          <p:cNvSpPr>
            <a:spLocks noChangeArrowheads="1"/>
          </p:cNvSpPr>
          <p:nvPr/>
        </p:nvSpPr>
        <p:spPr bwMode="auto">
          <a:xfrm>
            <a:off x="3217863" y="4516438"/>
            <a:ext cx="8183562" cy="642937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  <p:txBody>
          <a:bodyPr lIns="90000" tIns="46800" rIns="90000" bIns="46800">
            <a:spAutoFit/>
          </a:bodyPr>
          <a:lstStyle/>
          <a:p>
            <a:pPr>
              <a:lnSpc>
                <a:spcPct val="100000"/>
              </a:lnSpc>
              <a:spcBef>
                <a:spcPts val="50"/>
              </a:spcBef>
              <a:spcAft>
                <a:spcPts val="5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3600" b="1">
                <a:solidFill>
                  <a:srgbClr val="262673"/>
                </a:solidFill>
                <a:latin typeface="Arial" charset="0"/>
                <a:ea typeface="DejaVu Sans" pitchFamily="16" charset="0"/>
                <a:cs typeface="DejaVu Sans" pitchFamily="16" charset="0"/>
              </a:rPr>
              <a:t>(</a:t>
            </a:r>
            <a:r>
              <a:rPr lang="ru-RU" sz="3600" b="1">
                <a:solidFill>
                  <a:srgbClr val="161645"/>
                </a:solidFill>
                <a:latin typeface="Arial" charset="0"/>
                <a:ea typeface="DejaVu Sans" pitchFamily="16" charset="0"/>
                <a:cs typeface="DejaVu Sans" pitchFamily="16" charset="0"/>
              </a:rPr>
              <a:t>экономические загадки</a:t>
            </a:r>
            <a:r>
              <a:rPr lang="ru-RU" sz="3600" b="1">
                <a:solidFill>
                  <a:srgbClr val="262673"/>
                </a:solidFill>
                <a:latin typeface="Arial" charset="0"/>
                <a:ea typeface="DejaVu Sans" pitchFamily="16" charset="0"/>
                <a:cs typeface="DejaVu Sans" pitchFamily="16" charset="0"/>
              </a:rPr>
              <a:t>)</a:t>
            </a:r>
          </a:p>
        </p:txBody>
      </p:sp>
      <p:sp>
        <p:nvSpPr>
          <p:cNvPr id="4105" name="Rectangle 9"/>
          <p:cNvSpPr>
            <a:spLocks noChangeArrowheads="1"/>
          </p:cNvSpPr>
          <p:nvPr/>
        </p:nvSpPr>
        <p:spPr bwMode="auto">
          <a:xfrm>
            <a:off x="193675" y="4514850"/>
            <a:ext cx="3094038" cy="642938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  <p:txBody>
          <a:bodyPr wrap="none" lIns="90000" tIns="46800" rIns="90000" bIns="46800">
            <a:spAutoFit/>
          </a:bodyPr>
          <a:lstStyle/>
          <a:p>
            <a:pPr>
              <a:lnSpc>
                <a:spcPct val="100000"/>
              </a:lnSpc>
              <a:spcBef>
                <a:spcPts val="50"/>
              </a:spcBef>
              <a:spcAft>
                <a:spcPts val="5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3200" b="1">
                <a:solidFill>
                  <a:srgbClr val="161645"/>
                </a:solidFill>
                <a:latin typeface="Arial" charset="0"/>
                <a:ea typeface="DejaVu Sans" pitchFamily="16" charset="0"/>
                <a:cs typeface="DejaVu Sans" pitchFamily="16" charset="0"/>
              </a:rPr>
              <a:t>Классный </a:t>
            </a:r>
            <a:r>
              <a:rPr lang="ru-RU" sz="3600" b="1">
                <a:solidFill>
                  <a:srgbClr val="161645"/>
                </a:solidFill>
                <a:latin typeface="Arial" charset="0"/>
                <a:ea typeface="DejaVu Sans" pitchFamily="16" charset="0"/>
                <a:cs typeface="DejaVu Sans" pitchFamily="16" charset="0"/>
              </a:rPr>
              <a:t>час</a:t>
            </a:r>
          </a:p>
        </p:txBody>
      </p:sp>
    </p:spTree>
  </p:cSld>
  <p:clrMapOvr>
    <a:masterClrMapping/>
  </p:clrMapOvr>
  <p:transition spd="slow"/>
  <p:timing>
    <p:tnLst>
      <p:par>
        <p:cTn id="1" dur="indefinite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Rectangle 1"/>
          <p:cNvSpPr>
            <a:spLocks noChangeArrowheads="1"/>
          </p:cNvSpPr>
          <p:nvPr/>
        </p:nvSpPr>
        <p:spPr bwMode="auto">
          <a:xfrm>
            <a:off x="2195513" y="274638"/>
            <a:ext cx="5832475" cy="852487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  <p:txBody>
          <a:bodyPr lIns="90000" tIns="46800" rIns="90000" bIns="46800" anchor="ctr"/>
          <a:lstStyle/>
          <a:p>
            <a:pPr algn="ctr">
              <a:lnSpc>
                <a:spcPct val="100000"/>
              </a:lnSpc>
              <a:spcBef>
                <a:spcPts val="50"/>
              </a:spcBef>
              <a:spcAft>
                <a:spcPts val="5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3600" b="1" i="1">
                <a:solidFill>
                  <a:srgbClr val="FF0000"/>
                </a:solidFill>
                <a:latin typeface="Arial" charset="0"/>
                <a:ea typeface="DejaVu Sans" pitchFamily="16" charset="0"/>
                <a:cs typeface="DejaVu Sans" pitchFamily="16" charset="0"/>
              </a:rPr>
              <a:t>ВНИМАНИЕ !  ВОПРОС</a:t>
            </a:r>
          </a:p>
        </p:txBody>
      </p:sp>
      <p:sp>
        <p:nvSpPr>
          <p:cNvPr id="13314" name="Rectangle 2"/>
          <p:cNvSpPr>
            <a:spLocks noChangeArrowheads="1"/>
          </p:cNvSpPr>
          <p:nvPr/>
        </p:nvSpPr>
        <p:spPr bwMode="auto">
          <a:xfrm>
            <a:off x="249238" y="1916113"/>
            <a:ext cx="8429625" cy="1241425"/>
          </a:xfrm>
          <a:prstGeom prst="rect">
            <a:avLst/>
          </a:prstGeom>
          <a:solidFill>
            <a:srgbClr val="FFFF00">
              <a:alpha val="34000"/>
            </a:srgbClr>
          </a:solidFill>
          <a:ln w="57240" cap="flat">
            <a:solidFill>
              <a:srgbClr val="FFFF99"/>
            </a:solidFill>
            <a:miter lim="800000"/>
            <a:headEnd/>
            <a:tailEnd/>
          </a:ln>
          <a:effectLst/>
        </p:spPr>
        <p:txBody>
          <a:bodyPr lIns="90000" tIns="46800" rIns="90000" bIns="46800"/>
          <a:lstStyle/>
          <a:p>
            <a:pPr marL="342900" algn="ctr">
              <a:lnSpc>
                <a:spcPct val="80000"/>
              </a:lnSpc>
              <a:spcBef>
                <a:spcPts val="850"/>
              </a:spcBef>
              <a:spcAft>
                <a:spcPts val="5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3200" b="1">
                <a:solidFill>
                  <a:srgbClr val="000099"/>
                </a:solidFill>
                <a:latin typeface="Arial" charset="0"/>
                <a:ea typeface="DejaVu Sans" pitchFamily="16" charset="0"/>
                <a:cs typeface="DejaVu Sans" pitchFamily="16" charset="0"/>
              </a:rPr>
              <a:t>В море коварном товаров и цен </a:t>
            </a:r>
          </a:p>
          <a:p>
            <a:pPr marL="342900" algn="ctr">
              <a:lnSpc>
                <a:spcPct val="80000"/>
              </a:lnSpc>
              <a:spcBef>
                <a:spcPts val="850"/>
              </a:spcBef>
              <a:spcAft>
                <a:spcPts val="5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3200" b="1">
                <a:solidFill>
                  <a:srgbClr val="000099"/>
                </a:solidFill>
                <a:latin typeface="Arial" charset="0"/>
                <a:ea typeface="DejaVu Sans" pitchFamily="16" charset="0"/>
                <a:cs typeface="DejaVu Sans" pitchFamily="16" charset="0"/>
              </a:rPr>
              <a:t>Бизнес - корабль ведёт ...</a:t>
            </a:r>
          </a:p>
        </p:txBody>
      </p:sp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95288" y="404813"/>
            <a:ext cx="1368425" cy="1368425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  <p:pic>
        <p:nvPicPr>
          <p:cNvPr id="13316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39750" y="549275"/>
            <a:ext cx="1042988" cy="1042988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  <p:sp>
        <p:nvSpPr>
          <p:cNvPr id="13317" name="WordArt 5"/>
          <p:cNvSpPr>
            <a:spLocks noChangeArrowheads="1" noChangeShapeType="1" noTextEdit="1"/>
          </p:cNvSpPr>
          <p:nvPr/>
        </p:nvSpPr>
        <p:spPr bwMode="auto">
          <a:xfrm>
            <a:off x="755650" y="765175"/>
            <a:ext cx="647700" cy="5762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ru-RU" sz="2400" b="1">
                <a:ln w="9525" cap="flat">
                  <a:noFill/>
                  <a:round/>
                  <a:headEnd/>
                  <a:tailEnd/>
                </a:ln>
                <a:solidFill>
                  <a:srgbClr val="000000"/>
                </a:solidFill>
                <a:latin typeface="DejaVu Sans"/>
              </a:rPr>
              <a:t>22</a:t>
            </a:r>
          </a:p>
        </p:txBody>
      </p:sp>
      <p:pic>
        <p:nvPicPr>
          <p:cNvPr id="13318" name="Picture 6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84213" y="5589588"/>
            <a:ext cx="647700" cy="538162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  <p:pic>
        <p:nvPicPr>
          <p:cNvPr id="13319" name="Picture 7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547813" y="5589588"/>
            <a:ext cx="647700" cy="538162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  <p:pic>
        <p:nvPicPr>
          <p:cNvPr id="13320" name="Picture 8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411413" y="5589588"/>
            <a:ext cx="647700" cy="538162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  <p:pic>
        <p:nvPicPr>
          <p:cNvPr id="13321" name="Picture 9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276600" y="5589588"/>
            <a:ext cx="647700" cy="538162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  <p:pic>
        <p:nvPicPr>
          <p:cNvPr id="13322" name="Picture 10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140200" y="5589588"/>
            <a:ext cx="647700" cy="538162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  <p:sp>
        <p:nvSpPr>
          <p:cNvPr id="13323" name="Rectangle 11"/>
          <p:cNvSpPr>
            <a:spLocks noChangeArrowheads="1"/>
          </p:cNvSpPr>
          <p:nvPr/>
        </p:nvSpPr>
        <p:spPr bwMode="auto">
          <a:xfrm>
            <a:off x="4572000" y="3716338"/>
            <a:ext cx="4321175" cy="574675"/>
          </a:xfrm>
          <a:prstGeom prst="rect">
            <a:avLst/>
          </a:prstGeom>
          <a:solidFill>
            <a:srgbClr val="FFFFFF"/>
          </a:solidFill>
          <a:ln w="76320" cap="flat">
            <a:solidFill>
              <a:srgbClr val="CC0000"/>
            </a:solidFill>
            <a:miter lim="800000"/>
            <a:headEnd/>
            <a:tailEnd/>
          </a:ln>
          <a:effectLst/>
        </p:spPr>
        <p:txBody>
          <a:bodyPr wrap="none" lIns="90000" tIns="46800" rIns="90000" bIns="46800" anchor="ctr"/>
          <a:lstStyle/>
          <a:p>
            <a:pPr algn="ctr">
              <a:lnSpc>
                <a:spcPct val="100000"/>
              </a:lnSpc>
              <a:spcBef>
                <a:spcPts val="50"/>
              </a:spcBef>
              <a:spcAft>
                <a:spcPts val="5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3200" b="1" i="1">
                <a:solidFill>
                  <a:srgbClr val="660033"/>
                </a:solidFill>
                <a:latin typeface="Arial" charset="0"/>
                <a:ea typeface="DejaVu Sans" pitchFamily="16" charset="0"/>
                <a:cs typeface="DejaVu Sans" pitchFamily="16" charset="0"/>
              </a:rPr>
              <a:t>Правильный ответ</a:t>
            </a:r>
          </a:p>
        </p:txBody>
      </p:sp>
      <p:sp>
        <p:nvSpPr>
          <p:cNvPr id="13324" name="AutoShape 12"/>
          <p:cNvSpPr>
            <a:spLocks noChangeArrowheads="1"/>
          </p:cNvSpPr>
          <p:nvPr/>
        </p:nvSpPr>
        <p:spPr bwMode="auto">
          <a:xfrm rot="10800000">
            <a:off x="5003800" y="4805363"/>
            <a:ext cx="3997325" cy="1417637"/>
          </a:xfrm>
          <a:custGeom>
            <a:avLst/>
            <a:gdLst>
              <a:gd name="G0" fmla="+- 11104 0 0"/>
              <a:gd name="G1" fmla="+- 3938 0 0"/>
            </a:gdLst>
            <a:ahLst/>
            <a:cxnLst>
              <a:cxn ang="0">
                <a:pos x="r" y="vc"/>
              </a:cxn>
              <a:cxn ang="5400000">
                <a:pos x="hc" y="b"/>
              </a:cxn>
              <a:cxn ang="10800000">
                <a:pos x="l" y="vc"/>
              </a:cxn>
              <a:cxn ang="16200000">
                <a:pos x="hc" y="t"/>
              </a:cxn>
            </a:cxnLst>
            <a:rect l="0" t="0" r="0" b="0"/>
            <a:pathLst>
              <a:path>
                <a:moveTo>
                  <a:pt x="0" y="0"/>
                </a:moveTo>
                <a:lnTo>
                  <a:pt x="1851" y="0"/>
                </a:lnTo>
                <a:lnTo>
                  <a:pt x="4627" y="0"/>
                </a:lnTo>
                <a:lnTo>
                  <a:pt x="11104" y="0"/>
                </a:lnTo>
                <a:lnTo>
                  <a:pt x="11104" y="2297"/>
                </a:lnTo>
                <a:lnTo>
                  <a:pt x="11104" y="3282"/>
                </a:lnTo>
                <a:lnTo>
                  <a:pt x="11104" y="3938"/>
                </a:lnTo>
                <a:lnTo>
                  <a:pt x="4627" y="3938"/>
                </a:lnTo>
                <a:lnTo>
                  <a:pt x="3764" y="12234"/>
                </a:lnTo>
                <a:lnTo>
                  <a:pt x="1851" y="3938"/>
                </a:lnTo>
                <a:lnTo>
                  <a:pt x="0" y="3938"/>
                </a:lnTo>
                <a:lnTo>
                  <a:pt x="0" y="3282"/>
                </a:lnTo>
                <a:lnTo>
                  <a:pt x="0" y="2297"/>
                </a:lnTo>
                <a:close/>
              </a:path>
            </a:pathLst>
          </a:custGeom>
          <a:solidFill>
            <a:srgbClr val="FFFFFF"/>
          </a:solidFill>
          <a:ln w="76320" cap="flat">
            <a:solidFill>
              <a:srgbClr val="660033"/>
            </a:solidFill>
            <a:miter lim="800000"/>
            <a:headEnd/>
            <a:tailEnd/>
          </a:ln>
          <a:effectLst/>
        </p:spPr>
        <p:txBody>
          <a:bodyPr lIns="90000" tIns="46800" rIns="90000" bIns="46800"/>
          <a:lstStyle/>
          <a:p>
            <a:pPr marL="342900" indent="-341313" algn="ctr">
              <a:lnSpc>
                <a:spcPct val="100000"/>
              </a:lnSpc>
              <a:spcBef>
                <a:spcPts val="50"/>
              </a:spcBef>
              <a:spcAft>
                <a:spcPts val="5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</a:tabLst>
            </a:pPr>
            <a:endParaRPr lang="en-US">
              <a:solidFill>
                <a:srgbClr val="000000"/>
              </a:solidFill>
              <a:ea typeface="DejaVu Sans" pitchFamily="16" charset="0"/>
              <a:cs typeface="DejaVu Sans" pitchFamily="16" charset="0"/>
            </a:endParaRPr>
          </a:p>
          <a:p>
            <a:pPr marL="342900" indent="-341313" algn="ctr">
              <a:lnSpc>
                <a:spcPct val="100000"/>
              </a:lnSpc>
              <a:spcBef>
                <a:spcPts val="50"/>
              </a:spcBef>
              <a:spcAft>
                <a:spcPts val="5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</a:tabLst>
            </a:pPr>
            <a:r>
              <a:rPr lang="ru-RU" sz="2800" b="1">
                <a:solidFill>
                  <a:srgbClr val="CC0000"/>
                </a:solidFill>
                <a:latin typeface="Arial" charset="0"/>
                <a:ea typeface="DejaVu Sans" pitchFamily="16" charset="0"/>
                <a:cs typeface="DejaVu Sans" pitchFamily="16" charset="0"/>
              </a:rPr>
              <a:t>бизнесмен</a:t>
            </a:r>
          </a:p>
        </p:txBody>
      </p:sp>
      <p:sp>
        <p:nvSpPr>
          <p:cNvPr id="13325" name="Rectangle 13"/>
          <p:cNvSpPr>
            <a:spLocks noChangeArrowheads="1"/>
          </p:cNvSpPr>
          <p:nvPr/>
        </p:nvSpPr>
        <p:spPr bwMode="auto">
          <a:xfrm>
            <a:off x="0" y="6297613"/>
            <a:ext cx="9144000" cy="560387"/>
          </a:xfrm>
          <a:prstGeom prst="rect">
            <a:avLst/>
          </a:prstGeom>
          <a:solidFill>
            <a:srgbClr val="3366FF">
              <a:alpha val="31000"/>
            </a:srgbClr>
          </a:solidFill>
          <a:ln w="57240" cap="flat">
            <a:solidFill>
              <a:srgbClr val="3366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grpSp>
        <p:nvGrpSpPr>
          <p:cNvPr id="13326" name="Group 14"/>
          <p:cNvGrpSpPr>
            <a:grpSpLocks/>
          </p:cNvGrpSpPr>
          <p:nvPr/>
        </p:nvGrpSpPr>
        <p:grpSpPr bwMode="auto">
          <a:xfrm>
            <a:off x="5930900" y="6450013"/>
            <a:ext cx="1431925" cy="290512"/>
            <a:chOff x="3736" y="4063"/>
            <a:chExt cx="902" cy="183"/>
          </a:xfrm>
        </p:grpSpPr>
        <p:pic>
          <p:nvPicPr>
            <p:cNvPr id="13327" name="Picture 15"/>
            <p:cNvPicPr>
              <a:picLocks noChangeAspect="1" noChangeArrowheads="1"/>
            </p:cNvPicPr>
            <p:nvPr/>
          </p:nvPicPr>
          <p:blipFill>
            <a:blip r:embed="rId8"/>
            <a:srcRect/>
            <a:stretch>
              <a:fillRect/>
            </a:stretch>
          </p:blipFill>
          <p:spPr bwMode="auto">
            <a:xfrm>
              <a:off x="3736" y="4063"/>
              <a:ext cx="902" cy="183"/>
            </a:xfrm>
            <a:prstGeom prst="rect">
              <a:avLst/>
            </a:prstGeom>
            <a:noFill/>
            <a:ln w="9525" cap="flat">
              <a:noFill/>
              <a:round/>
              <a:headEnd/>
              <a:tailEnd/>
            </a:ln>
            <a:effectLst/>
          </p:spPr>
        </p:pic>
        <p:sp>
          <p:nvSpPr>
            <p:cNvPr id="13328" name="Rectangle 16"/>
            <p:cNvSpPr>
              <a:spLocks noChangeArrowheads="1"/>
            </p:cNvSpPr>
            <p:nvPr/>
          </p:nvSpPr>
          <p:spPr bwMode="auto">
            <a:xfrm>
              <a:off x="3742" y="4065"/>
              <a:ext cx="890" cy="177"/>
            </a:xfrm>
            <a:prstGeom prst="rect">
              <a:avLst/>
            </a:prstGeom>
            <a:noFill/>
            <a:ln w="9525" cap="flat">
              <a:noFill/>
              <a:round/>
              <a:headEnd/>
              <a:tailEnd/>
            </a:ln>
            <a:effectLst/>
          </p:spPr>
          <p:txBody>
            <a:bodyPr wrap="none" lIns="90000" tIns="46800" rIns="90000" bIns="46800" anchor="ctr"/>
            <a:lstStyle/>
            <a:p>
              <a:pPr algn="ctr">
                <a:lnSpc>
                  <a:spcPct val="100000"/>
                </a:lnSpc>
                <a:spcBef>
                  <a:spcPts val="50"/>
                </a:spcBef>
                <a:spcAft>
                  <a:spcPts val="5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r>
                <a:rPr lang="ru-RU" sz="1400">
                  <a:solidFill>
                    <a:srgbClr val="000000"/>
                  </a:solidFill>
                  <a:latin typeface="Arial" charset="0"/>
                  <a:ea typeface="DejaVu Sans" pitchFamily="16" charset="0"/>
                  <a:cs typeface="DejaVu Sans" pitchFamily="16" charset="0"/>
                </a:rPr>
                <a:t>Правила игры</a:t>
              </a:r>
            </a:p>
          </p:txBody>
        </p:sp>
      </p:grpSp>
      <p:grpSp>
        <p:nvGrpSpPr>
          <p:cNvPr id="13329" name="Group 17"/>
          <p:cNvGrpSpPr>
            <a:grpSpLocks/>
          </p:cNvGrpSpPr>
          <p:nvPr/>
        </p:nvGrpSpPr>
        <p:grpSpPr bwMode="auto">
          <a:xfrm>
            <a:off x="7443788" y="6450013"/>
            <a:ext cx="1570037" cy="290512"/>
            <a:chOff x="4689" y="4063"/>
            <a:chExt cx="989" cy="183"/>
          </a:xfrm>
        </p:grpSpPr>
        <p:pic>
          <p:nvPicPr>
            <p:cNvPr id="13330" name="Picture 18"/>
            <p:cNvPicPr>
              <a:picLocks noChangeAspect="1" noChangeArrowheads="1"/>
            </p:cNvPicPr>
            <p:nvPr/>
          </p:nvPicPr>
          <p:blipFill>
            <a:blip r:embed="rId9"/>
            <a:srcRect/>
            <a:stretch>
              <a:fillRect/>
            </a:stretch>
          </p:blipFill>
          <p:spPr bwMode="auto">
            <a:xfrm>
              <a:off x="4689" y="4063"/>
              <a:ext cx="989" cy="183"/>
            </a:xfrm>
            <a:prstGeom prst="rect">
              <a:avLst/>
            </a:prstGeom>
            <a:noFill/>
            <a:ln w="9525" cap="flat">
              <a:noFill/>
              <a:round/>
              <a:headEnd/>
              <a:tailEnd/>
            </a:ln>
            <a:effectLst/>
          </p:spPr>
        </p:pic>
        <p:sp>
          <p:nvSpPr>
            <p:cNvPr id="13331" name="Rectangle 19"/>
            <p:cNvSpPr>
              <a:spLocks noChangeArrowheads="1"/>
            </p:cNvSpPr>
            <p:nvPr/>
          </p:nvSpPr>
          <p:spPr bwMode="auto">
            <a:xfrm>
              <a:off x="4694" y="4065"/>
              <a:ext cx="981" cy="177"/>
            </a:xfrm>
            <a:prstGeom prst="rect">
              <a:avLst/>
            </a:prstGeom>
            <a:noFill/>
            <a:ln w="9525" cap="flat">
              <a:noFill/>
              <a:round/>
              <a:headEnd/>
              <a:tailEnd/>
            </a:ln>
            <a:effectLst/>
          </p:spPr>
          <p:txBody>
            <a:bodyPr wrap="none" lIns="90000" tIns="46800" rIns="90000" bIns="46800" anchor="ctr"/>
            <a:lstStyle/>
            <a:p>
              <a:pPr algn="ctr">
                <a:lnSpc>
                  <a:spcPct val="100000"/>
                </a:lnSpc>
                <a:spcBef>
                  <a:spcPts val="50"/>
                </a:spcBef>
                <a:spcAft>
                  <a:spcPts val="5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r>
                <a:rPr lang="ru-RU" sz="1400" b="1">
                  <a:solidFill>
                    <a:srgbClr val="FF0000"/>
                  </a:solidFill>
                  <a:latin typeface="Arial" charset="0"/>
                  <a:ea typeface="DejaVu Sans" pitchFamily="16" charset="0"/>
                  <a:cs typeface="DejaVu Sans" pitchFamily="16" charset="0"/>
                </a:rPr>
                <a:t>Продолжить игру</a:t>
              </a:r>
            </a:p>
          </p:txBody>
        </p:sp>
      </p:grpSp>
      <p:pic>
        <p:nvPicPr>
          <p:cNvPr id="13332" name="Picture 20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684213" y="3355975"/>
            <a:ext cx="2847975" cy="2143125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Effect">
                      <p:stCondLst>
                        <p:cond delay="0"/>
                      </p:stCondLst>
                      <p:childTnLst>
                        <p:par>
                          <p:cTn id="4" fill="hold" nodeType="withEffect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Effect">
                            <p:stCondLst>
                              <p:cond delay="500"/>
                            </p:stCondLst>
                            <p:childTnLst>
                              <p:par>
                                <p:cTn id="8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 additive="repl">
                                        <p:cTn id="10" dur="5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Effect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" presetClass="entr" fill="hold" nodeType="after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 additive="repl"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Effect">
                            <p:stCondLst>
                              <p:cond delay="4000"/>
                            </p:stCondLst>
                            <p:childTnLst>
                              <p:par>
                                <p:cTn id="15" presetID="1" presetClass="entr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 additive="repl"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Effect">
                            <p:stCondLst>
                              <p:cond delay="5500"/>
                            </p:stCondLst>
                            <p:childTnLst>
                              <p:par>
                                <p:cTn id="18" presetID="1" presetClass="entr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 additive="repl"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Effect">
                            <p:stCondLst>
                              <p:cond delay="7000"/>
                            </p:stCondLst>
                            <p:childTnLst>
                              <p:par>
                                <p:cTn id="21" presetID="1" presetClass="entr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 additive="repl"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Effect">
                            <p:stCondLst>
                              <p:cond delay="8500"/>
                            </p:stCondLst>
                            <p:childTnLst>
                              <p:par>
                                <p:cTn id="24" presetID="1" presetClass="entr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 additive="repl"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Effect">
                      <p:stCondLst>
                        <p:cond delay="indefinite"/>
                      </p:stCondLst>
                      <p:childTnLst>
                        <p:par>
                          <p:cTn id="27" fill="hold" nodeType="withEffect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 additive="repl">
                                        <p:cTn id="30" dur="500"/>
                                        <p:tgtEl>
                                          <p:spTgt spid="133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 additive="repl"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 additive="repl">
                                        <p:cTn id="33" dur="2800"/>
                                        <p:tgtEl>
                                          <p:spTgt spid="133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 additive="repl"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36" dur="3000"/>
                                        <p:tgtEl>
                                          <p:spTgt spid="133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Rectangle 1"/>
          <p:cNvSpPr>
            <a:spLocks noChangeArrowheads="1"/>
          </p:cNvSpPr>
          <p:nvPr/>
        </p:nvSpPr>
        <p:spPr bwMode="auto">
          <a:xfrm>
            <a:off x="2195513" y="274638"/>
            <a:ext cx="5832475" cy="852487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  <p:txBody>
          <a:bodyPr lIns="90000" tIns="46800" rIns="90000" bIns="46800" anchor="ctr"/>
          <a:lstStyle/>
          <a:p>
            <a:pPr algn="ctr">
              <a:lnSpc>
                <a:spcPct val="100000"/>
              </a:lnSpc>
              <a:spcBef>
                <a:spcPts val="50"/>
              </a:spcBef>
              <a:spcAft>
                <a:spcPts val="5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3600" b="1" i="1">
                <a:solidFill>
                  <a:srgbClr val="FF0000"/>
                </a:solidFill>
                <a:latin typeface="Arial" charset="0"/>
                <a:ea typeface="DejaVu Sans" pitchFamily="16" charset="0"/>
                <a:cs typeface="DejaVu Sans" pitchFamily="16" charset="0"/>
              </a:rPr>
              <a:t>ВНИМАНИЕ !  ВОПРОС</a:t>
            </a:r>
          </a:p>
        </p:txBody>
      </p:sp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285750" y="1785938"/>
            <a:ext cx="8715375" cy="1282700"/>
          </a:xfrm>
          <a:prstGeom prst="rect">
            <a:avLst/>
          </a:prstGeom>
          <a:solidFill>
            <a:srgbClr val="FFFF00">
              <a:alpha val="34000"/>
            </a:srgbClr>
          </a:solidFill>
          <a:ln w="57240" cap="flat">
            <a:solidFill>
              <a:srgbClr val="FFFF99"/>
            </a:solidFill>
            <a:miter lim="800000"/>
            <a:headEnd/>
            <a:tailEnd/>
          </a:ln>
          <a:effectLst/>
        </p:spPr>
        <p:txBody>
          <a:bodyPr lIns="90000" tIns="46800" rIns="90000" bIns="46800"/>
          <a:lstStyle/>
          <a:p>
            <a:pPr marL="342900" algn="ctr">
              <a:lnSpc>
                <a:spcPct val="80000"/>
              </a:lnSpc>
              <a:spcBef>
                <a:spcPts val="850"/>
              </a:spcBef>
              <a:spcAft>
                <a:spcPts val="5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3200" b="1">
                <a:solidFill>
                  <a:srgbClr val="333399"/>
                </a:solidFill>
                <a:latin typeface="Arial" charset="0"/>
                <a:ea typeface="DejaVu Sans" pitchFamily="16" charset="0"/>
                <a:cs typeface="DejaVu Sans" pitchFamily="16" charset="0"/>
              </a:rPr>
              <a:t> Он финансовый факир, </a:t>
            </a:r>
          </a:p>
          <a:p>
            <a:pPr marL="342900" algn="ctr">
              <a:lnSpc>
                <a:spcPct val="80000"/>
              </a:lnSpc>
              <a:spcBef>
                <a:spcPts val="850"/>
              </a:spcBef>
              <a:spcAft>
                <a:spcPts val="5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3200" b="1">
                <a:solidFill>
                  <a:srgbClr val="333399"/>
                </a:solidFill>
                <a:latin typeface="Arial" charset="0"/>
                <a:ea typeface="DejaVu Sans" pitchFamily="16" charset="0"/>
                <a:cs typeface="DejaVu Sans" pitchFamily="16" charset="0"/>
              </a:rPr>
              <a:t>В банк к себе вас ждёт… </a:t>
            </a:r>
          </a:p>
        </p:txBody>
      </p:sp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68313" y="404813"/>
            <a:ext cx="1368425" cy="1368425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  <p:pic>
        <p:nvPicPr>
          <p:cNvPr id="14340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39750" y="549275"/>
            <a:ext cx="1042988" cy="1042988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  <p:sp>
        <p:nvSpPr>
          <p:cNvPr id="14341" name="WordArt 5"/>
          <p:cNvSpPr>
            <a:spLocks noChangeArrowheads="1" noChangeShapeType="1" noTextEdit="1"/>
          </p:cNvSpPr>
          <p:nvPr/>
        </p:nvSpPr>
        <p:spPr bwMode="auto">
          <a:xfrm>
            <a:off x="755650" y="765175"/>
            <a:ext cx="576263" cy="5762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ru-RU" sz="2400" b="1">
                <a:ln w="9525" cap="flat">
                  <a:noFill/>
                  <a:round/>
                  <a:headEnd/>
                  <a:tailEnd/>
                </a:ln>
                <a:solidFill>
                  <a:srgbClr val="000000"/>
                </a:solidFill>
                <a:latin typeface="DejaVu Sans"/>
              </a:rPr>
              <a:t>25</a:t>
            </a:r>
          </a:p>
        </p:txBody>
      </p:sp>
      <p:pic>
        <p:nvPicPr>
          <p:cNvPr id="14342" name="Picture 6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84213" y="5589588"/>
            <a:ext cx="647700" cy="538162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  <p:pic>
        <p:nvPicPr>
          <p:cNvPr id="14343" name="Picture 7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547813" y="5589588"/>
            <a:ext cx="647700" cy="538162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  <p:pic>
        <p:nvPicPr>
          <p:cNvPr id="14344" name="Picture 8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411413" y="5589588"/>
            <a:ext cx="647700" cy="538162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  <p:pic>
        <p:nvPicPr>
          <p:cNvPr id="14345" name="Picture 9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276600" y="5589588"/>
            <a:ext cx="647700" cy="538162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  <p:pic>
        <p:nvPicPr>
          <p:cNvPr id="14346" name="Picture 10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140200" y="5589588"/>
            <a:ext cx="647700" cy="538162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  <p:sp>
        <p:nvSpPr>
          <p:cNvPr id="14347" name="Rectangle 11"/>
          <p:cNvSpPr>
            <a:spLocks noChangeArrowheads="1"/>
          </p:cNvSpPr>
          <p:nvPr/>
        </p:nvSpPr>
        <p:spPr bwMode="auto">
          <a:xfrm>
            <a:off x="4572000" y="3411538"/>
            <a:ext cx="4321175" cy="574675"/>
          </a:xfrm>
          <a:prstGeom prst="rect">
            <a:avLst/>
          </a:prstGeom>
          <a:solidFill>
            <a:srgbClr val="FFFFFF"/>
          </a:solidFill>
          <a:ln w="76320" cap="flat">
            <a:solidFill>
              <a:srgbClr val="CC0000"/>
            </a:solidFill>
            <a:miter lim="800000"/>
            <a:headEnd/>
            <a:tailEnd/>
          </a:ln>
          <a:effectLst/>
        </p:spPr>
        <p:txBody>
          <a:bodyPr wrap="none" lIns="90000" tIns="46800" rIns="90000" bIns="46800" anchor="ctr"/>
          <a:lstStyle/>
          <a:p>
            <a:pPr algn="ctr">
              <a:lnSpc>
                <a:spcPct val="100000"/>
              </a:lnSpc>
              <a:spcBef>
                <a:spcPts val="50"/>
              </a:spcBef>
              <a:spcAft>
                <a:spcPts val="5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3200" b="1" i="1">
                <a:solidFill>
                  <a:srgbClr val="660033"/>
                </a:solidFill>
                <a:latin typeface="Arial" charset="0"/>
                <a:ea typeface="DejaVu Sans" pitchFamily="16" charset="0"/>
                <a:cs typeface="DejaVu Sans" pitchFamily="16" charset="0"/>
              </a:rPr>
              <a:t>Правильный ответ</a:t>
            </a:r>
          </a:p>
        </p:txBody>
      </p:sp>
      <p:sp>
        <p:nvSpPr>
          <p:cNvPr id="14348" name="AutoShape 12"/>
          <p:cNvSpPr>
            <a:spLocks noChangeArrowheads="1"/>
          </p:cNvSpPr>
          <p:nvPr/>
        </p:nvSpPr>
        <p:spPr bwMode="auto">
          <a:xfrm rot="10800000">
            <a:off x="5364163" y="4541838"/>
            <a:ext cx="3384550" cy="1323975"/>
          </a:xfrm>
          <a:custGeom>
            <a:avLst/>
            <a:gdLst>
              <a:gd name="G0" fmla="+- 9402 0 0"/>
              <a:gd name="G1" fmla="+- 3678 0 0"/>
            </a:gdLst>
            <a:ahLst/>
            <a:cxnLst>
              <a:cxn ang="0">
                <a:pos x="r" y="vc"/>
              </a:cxn>
              <a:cxn ang="5400000">
                <a:pos x="hc" y="b"/>
              </a:cxn>
              <a:cxn ang="10800000">
                <a:pos x="l" y="vc"/>
              </a:cxn>
              <a:cxn ang="16200000">
                <a:pos x="hc" y="t"/>
              </a:cxn>
            </a:cxnLst>
            <a:rect l="0" t="0" r="0" b="0"/>
            <a:pathLst>
              <a:path>
                <a:moveTo>
                  <a:pt x="0" y="0"/>
                </a:moveTo>
                <a:lnTo>
                  <a:pt x="1567" y="0"/>
                </a:lnTo>
                <a:lnTo>
                  <a:pt x="3918" y="0"/>
                </a:lnTo>
                <a:lnTo>
                  <a:pt x="9402" y="0"/>
                </a:lnTo>
                <a:lnTo>
                  <a:pt x="9402" y="2146"/>
                </a:lnTo>
                <a:lnTo>
                  <a:pt x="9402" y="3065"/>
                </a:lnTo>
                <a:lnTo>
                  <a:pt x="9402" y="3678"/>
                </a:lnTo>
                <a:lnTo>
                  <a:pt x="3918" y="3678"/>
                </a:lnTo>
                <a:lnTo>
                  <a:pt x="3187" y="11427"/>
                </a:lnTo>
                <a:lnTo>
                  <a:pt x="1567" y="3678"/>
                </a:lnTo>
                <a:lnTo>
                  <a:pt x="0" y="3678"/>
                </a:lnTo>
                <a:lnTo>
                  <a:pt x="0" y="3065"/>
                </a:lnTo>
                <a:lnTo>
                  <a:pt x="0" y="2146"/>
                </a:lnTo>
                <a:close/>
              </a:path>
            </a:pathLst>
          </a:custGeom>
          <a:solidFill>
            <a:srgbClr val="FFFFFF"/>
          </a:solidFill>
          <a:ln w="76320" cap="flat">
            <a:solidFill>
              <a:srgbClr val="660033"/>
            </a:solidFill>
            <a:miter lim="800000"/>
            <a:headEnd/>
            <a:tailEnd/>
          </a:ln>
          <a:effectLst/>
        </p:spPr>
        <p:txBody>
          <a:bodyPr lIns="90000" tIns="46800" rIns="90000" bIns="46800"/>
          <a:lstStyle/>
          <a:p>
            <a:pPr algn="ctr">
              <a:lnSpc>
                <a:spcPct val="100000"/>
              </a:lnSpc>
              <a:spcBef>
                <a:spcPts val="50"/>
              </a:spcBef>
              <a:spcAft>
                <a:spcPts val="5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>
              <a:solidFill>
                <a:srgbClr val="000000"/>
              </a:solidFill>
              <a:ea typeface="DejaVu Sans" pitchFamily="16" charset="0"/>
              <a:cs typeface="DejaVu Sans" pitchFamily="16" charset="0"/>
            </a:endParaRPr>
          </a:p>
          <a:p>
            <a:pPr algn="ctr">
              <a:lnSpc>
                <a:spcPct val="100000"/>
              </a:lnSpc>
              <a:spcBef>
                <a:spcPts val="50"/>
              </a:spcBef>
              <a:spcAft>
                <a:spcPts val="5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2400" b="1">
                <a:solidFill>
                  <a:srgbClr val="CC0000"/>
                </a:solidFill>
                <a:latin typeface="Arial" charset="0"/>
                <a:ea typeface="DejaVu Sans" pitchFamily="16" charset="0"/>
                <a:cs typeface="DejaVu Sans" pitchFamily="16" charset="0"/>
              </a:rPr>
              <a:t>банкир</a:t>
            </a:r>
          </a:p>
        </p:txBody>
      </p:sp>
      <p:sp>
        <p:nvSpPr>
          <p:cNvPr id="14349" name="Rectangle 13"/>
          <p:cNvSpPr>
            <a:spLocks noChangeArrowheads="1"/>
          </p:cNvSpPr>
          <p:nvPr/>
        </p:nvSpPr>
        <p:spPr bwMode="auto">
          <a:xfrm>
            <a:off x="0" y="6297613"/>
            <a:ext cx="9144000" cy="560387"/>
          </a:xfrm>
          <a:prstGeom prst="rect">
            <a:avLst/>
          </a:prstGeom>
          <a:solidFill>
            <a:srgbClr val="3366FF">
              <a:alpha val="31000"/>
            </a:srgbClr>
          </a:solidFill>
          <a:ln w="57240" cap="flat">
            <a:solidFill>
              <a:srgbClr val="3366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grpSp>
        <p:nvGrpSpPr>
          <p:cNvPr id="14350" name="Group 14"/>
          <p:cNvGrpSpPr>
            <a:grpSpLocks/>
          </p:cNvGrpSpPr>
          <p:nvPr/>
        </p:nvGrpSpPr>
        <p:grpSpPr bwMode="auto">
          <a:xfrm>
            <a:off x="5930900" y="6450013"/>
            <a:ext cx="1431925" cy="290512"/>
            <a:chOff x="3736" y="4063"/>
            <a:chExt cx="902" cy="183"/>
          </a:xfrm>
        </p:grpSpPr>
        <p:pic>
          <p:nvPicPr>
            <p:cNvPr id="14351" name="Picture 15"/>
            <p:cNvPicPr>
              <a:picLocks noChangeAspect="1" noChangeArrowheads="1"/>
            </p:cNvPicPr>
            <p:nvPr/>
          </p:nvPicPr>
          <p:blipFill>
            <a:blip r:embed="rId8"/>
            <a:srcRect/>
            <a:stretch>
              <a:fillRect/>
            </a:stretch>
          </p:blipFill>
          <p:spPr bwMode="auto">
            <a:xfrm>
              <a:off x="3736" y="4063"/>
              <a:ext cx="902" cy="183"/>
            </a:xfrm>
            <a:prstGeom prst="rect">
              <a:avLst/>
            </a:prstGeom>
            <a:noFill/>
            <a:ln w="9525" cap="flat">
              <a:noFill/>
              <a:round/>
              <a:headEnd/>
              <a:tailEnd/>
            </a:ln>
            <a:effectLst/>
          </p:spPr>
        </p:pic>
        <p:sp>
          <p:nvSpPr>
            <p:cNvPr id="14352" name="Rectangle 16"/>
            <p:cNvSpPr>
              <a:spLocks noChangeArrowheads="1"/>
            </p:cNvSpPr>
            <p:nvPr/>
          </p:nvSpPr>
          <p:spPr bwMode="auto">
            <a:xfrm>
              <a:off x="3742" y="4065"/>
              <a:ext cx="890" cy="177"/>
            </a:xfrm>
            <a:prstGeom prst="rect">
              <a:avLst/>
            </a:prstGeom>
            <a:noFill/>
            <a:ln w="9525" cap="flat">
              <a:noFill/>
              <a:round/>
              <a:headEnd/>
              <a:tailEnd/>
            </a:ln>
            <a:effectLst/>
          </p:spPr>
          <p:txBody>
            <a:bodyPr wrap="none" lIns="90000" tIns="46800" rIns="90000" bIns="46800" anchor="ctr"/>
            <a:lstStyle/>
            <a:p>
              <a:pPr algn="ctr">
                <a:lnSpc>
                  <a:spcPct val="100000"/>
                </a:lnSpc>
                <a:spcBef>
                  <a:spcPts val="50"/>
                </a:spcBef>
                <a:spcAft>
                  <a:spcPts val="5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r>
                <a:rPr lang="ru-RU" sz="1400">
                  <a:solidFill>
                    <a:srgbClr val="000000"/>
                  </a:solidFill>
                  <a:latin typeface="Arial" charset="0"/>
                  <a:ea typeface="DejaVu Sans" pitchFamily="16" charset="0"/>
                  <a:cs typeface="DejaVu Sans" pitchFamily="16" charset="0"/>
                </a:rPr>
                <a:t>Правила игры</a:t>
              </a:r>
            </a:p>
          </p:txBody>
        </p:sp>
      </p:grpSp>
      <p:grpSp>
        <p:nvGrpSpPr>
          <p:cNvPr id="14353" name="Group 17"/>
          <p:cNvGrpSpPr>
            <a:grpSpLocks/>
          </p:cNvGrpSpPr>
          <p:nvPr/>
        </p:nvGrpSpPr>
        <p:grpSpPr bwMode="auto">
          <a:xfrm>
            <a:off x="7443788" y="6450013"/>
            <a:ext cx="1570037" cy="290512"/>
            <a:chOff x="4689" y="4063"/>
            <a:chExt cx="989" cy="183"/>
          </a:xfrm>
        </p:grpSpPr>
        <p:pic>
          <p:nvPicPr>
            <p:cNvPr id="14354" name="Picture 18"/>
            <p:cNvPicPr>
              <a:picLocks noChangeAspect="1" noChangeArrowheads="1"/>
            </p:cNvPicPr>
            <p:nvPr/>
          </p:nvPicPr>
          <p:blipFill>
            <a:blip r:embed="rId9"/>
            <a:srcRect/>
            <a:stretch>
              <a:fillRect/>
            </a:stretch>
          </p:blipFill>
          <p:spPr bwMode="auto">
            <a:xfrm>
              <a:off x="4689" y="4063"/>
              <a:ext cx="989" cy="183"/>
            </a:xfrm>
            <a:prstGeom prst="rect">
              <a:avLst/>
            </a:prstGeom>
            <a:noFill/>
            <a:ln w="9525" cap="flat">
              <a:noFill/>
              <a:round/>
              <a:headEnd/>
              <a:tailEnd/>
            </a:ln>
            <a:effectLst/>
          </p:spPr>
        </p:pic>
        <p:sp>
          <p:nvSpPr>
            <p:cNvPr id="14355" name="Rectangle 19"/>
            <p:cNvSpPr>
              <a:spLocks noChangeArrowheads="1"/>
            </p:cNvSpPr>
            <p:nvPr/>
          </p:nvSpPr>
          <p:spPr bwMode="auto">
            <a:xfrm>
              <a:off x="4694" y="4065"/>
              <a:ext cx="981" cy="177"/>
            </a:xfrm>
            <a:prstGeom prst="rect">
              <a:avLst/>
            </a:prstGeom>
            <a:noFill/>
            <a:ln w="9525" cap="flat">
              <a:noFill/>
              <a:round/>
              <a:headEnd/>
              <a:tailEnd/>
            </a:ln>
            <a:effectLst/>
          </p:spPr>
          <p:txBody>
            <a:bodyPr wrap="none" lIns="90000" tIns="46800" rIns="90000" bIns="46800" anchor="ctr"/>
            <a:lstStyle/>
            <a:p>
              <a:pPr algn="ctr">
                <a:lnSpc>
                  <a:spcPct val="100000"/>
                </a:lnSpc>
                <a:spcBef>
                  <a:spcPts val="50"/>
                </a:spcBef>
                <a:spcAft>
                  <a:spcPts val="5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r>
                <a:rPr lang="ru-RU" sz="1400" b="1">
                  <a:solidFill>
                    <a:srgbClr val="FF0000"/>
                  </a:solidFill>
                  <a:latin typeface="Arial" charset="0"/>
                  <a:ea typeface="DejaVu Sans" pitchFamily="16" charset="0"/>
                  <a:cs typeface="DejaVu Sans" pitchFamily="16" charset="0"/>
                </a:rPr>
                <a:t>Продолжить игру</a:t>
              </a:r>
            </a:p>
          </p:txBody>
        </p:sp>
      </p:grpSp>
      <p:pic>
        <p:nvPicPr>
          <p:cNvPr id="14356" name="Picture 20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1471613" y="3182938"/>
            <a:ext cx="1804987" cy="2406650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Effect">
                      <p:stCondLst>
                        <p:cond delay="0"/>
                      </p:stCondLst>
                      <p:childTnLst>
                        <p:par>
                          <p:cTn id="4" fill="hold" nodeType="withEffect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Effect">
                            <p:stCondLst>
                              <p:cond delay="500"/>
                            </p:stCondLst>
                            <p:childTnLst>
                              <p:par>
                                <p:cTn id="8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 additive="repl">
                                        <p:cTn id="10" dur="5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Effect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" presetClass="entr" fill="hold" nodeType="after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 additive="repl"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Effect">
                            <p:stCondLst>
                              <p:cond delay="4000"/>
                            </p:stCondLst>
                            <p:childTnLst>
                              <p:par>
                                <p:cTn id="15" presetID="1" presetClass="entr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 additive="repl"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Effect">
                            <p:stCondLst>
                              <p:cond delay="5500"/>
                            </p:stCondLst>
                            <p:childTnLst>
                              <p:par>
                                <p:cTn id="18" presetID="1" presetClass="entr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 additive="repl"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Effect">
                            <p:stCondLst>
                              <p:cond delay="7000"/>
                            </p:stCondLst>
                            <p:childTnLst>
                              <p:par>
                                <p:cTn id="21" presetID="1" presetClass="entr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 additive="repl"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Effect">
                            <p:stCondLst>
                              <p:cond delay="8500"/>
                            </p:stCondLst>
                            <p:childTnLst>
                              <p:par>
                                <p:cTn id="24" presetID="1" presetClass="entr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 additive="repl"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Effect">
                      <p:stCondLst>
                        <p:cond delay="indefinite"/>
                      </p:stCondLst>
                      <p:childTnLst>
                        <p:par>
                          <p:cTn id="27" fill="hold" nodeType="withEffect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 additive="repl">
                                        <p:cTn id="30" dur="500"/>
                                        <p:tgtEl>
                                          <p:spTgt spid="143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Effect">
                            <p:stCondLst>
                              <p:cond delay="500"/>
                            </p:stCondLst>
                            <p:childTnLst>
                              <p:par>
                                <p:cTn id="3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 additive="repl">
                                        <p:cTn id="34" dur="500"/>
                                        <p:tgtEl>
                                          <p:spTgt spid="143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37" dur="3000"/>
                                        <p:tgtEl>
                                          <p:spTgt spid="143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1"/>
          <p:cNvSpPr>
            <a:spLocks noChangeArrowheads="1"/>
          </p:cNvSpPr>
          <p:nvPr/>
        </p:nvSpPr>
        <p:spPr bwMode="auto">
          <a:xfrm>
            <a:off x="2195513" y="274638"/>
            <a:ext cx="5832475" cy="852487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  <p:txBody>
          <a:bodyPr lIns="90000" tIns="46800" rIns="90000" bIns="46800" anchor="ctr"/>
          <a:lstStyle/>
          <a:p>
            <a:pPr algn="ctr">
              <a:lnSpc>
                <a:spcPct val="100000"/>
              </a:lnSpc>
              <a:spcBef>
                <a:spcPts val="50"/>
              </a:spcBef>
              <a:spcAft>
                <a:spcPts val="5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3600" b="1" i="1">
                <a:solidFill>
                  <a:srgbClr val="FF0000"/>
                </a:solidFill>
                <a:latin typeface="Arial" charset="0"/>
                <a:ea typeface="DejaVu Sans" pitchFamily="16" charset="0"/>
                <a:cs typeface="DejaVu Sans" pitchFamily="16" charset="0"/>
              </a:rPr>
              <a:t>ВНИМАНИЕ !  ВОПРОС</a:t>
            </a:r>
          </a:p>
        </p:txBody>
      </p:sp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428625" y="1628775"/>
            <a:ext cx="8143875" cy="1730375"/>
          </a:xfrm>
          <a:prstGeom prst="rect">
            <a:avLst/>
          </a:prstGeom>
          <a:solidFill>
            <a:srgbClr val="FFFF00">
              <a:alpha val="34000"/>
            </a:srgbClr>
          </a:solidFill>
          <a:ln w="57240" cap="flat">
            <a:solidFill>
              <a:srgbClr val="FFFF99"/>
            </a:solidFill>
            <a:miter lim="800000"/>
            <a:headEnd/>
            <a:tailEnd/>
          </a:ln>
          <a:effectLst/>
        </p:spPr>
        <p:txBody>
          <a:bodyPr lIns="90000" tIns="46800" rIns="90000" bIns="46800"/>
          <a:lstStyle/>
          <a:p>
            <a:pPr marL="342900" algn="ctr">
              <a:lnSpc>
                <a:spcPct val="100000"/>
              </a:lnSpc>
              <a:spcBef>
                <a:spcPts val="950"/>
              </a:spcBef>
              <a:spcAft>
                <a:spcPts val="5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3600" b="1">
                <a:solidFill>
                  <a:srgbClr val="333399"/>
                </a:solidFill>
                <a:latin typeface="Arial" charset="0"/>
                <a:ea typeface="DejaVu Sans" pitchFamily="16" charset="0"/>
                <a:cs typeface="DejaVu Sans" pitchFamily="16" charset="0"/>
              </a:rPr>
              <a:t>Будут целыми, как в танке, </a:t>
            </a:r>
          </a:p>
          <a:p>
            <a:pPr marL="342900" algn="ctr">
              <a:lnSpc>
                <a:spcPct val="100000"/>
              </a:lnSpc>
              <a:spcBef>
                <a:spcPts val="950"/>
              </a:spcBef>
              <a:spcAft>
                <a:spcPts val="5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3600" b="1">
                <a:solidFill>
                  <a:srgbClr val="333399"/>
                </a:solidFill>
                <a:latin typeface="Arial" charset="0"/>
                <a:ea typeface="DejaVu Sans" pitchFamily="16" charset="0"/>
                <a:cs typeface="DejaVu Sans" pitchFamily="16" charset="0"/>
              </a:rPr>
              <a:t>Сбереженья ваши в …</a:t>
            </a:r>
          </a:p>
        </p:txBody>
      </p:sp>
      <p:pic>
        <p:nvPicPr>
          <p:cNvPr id="15363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95288" y="404813"/>
            <a:ext cx="1368425" cy="1368425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  <p:pic>
        <p:nvPicPr>
          <p:cNvPr id="15364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39750" y="549275"/>
            <a:ext cx="1042988" cy="1042988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  <p:sp>
        <p:nvSpPr>
          <p:cNvPr id="15365" name="WordArt 5"/>
          <p:cNvSpPr>
            <a:spLocks noChangeArrowheads="1" noChangeShapeType="1" noTextEdit="1"/>
          </p:cNvSpPr>
          <p:nvPr/>
        </p:nvSpPr>
        <p:spPr bwMode="auto">
          <a:xfrm>
            <a:off x="755650" y="765175"/>
            <a:ext cx="576263" cy="5762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ru-RU" sz="2400" b="1">
                <a:ln w="9525" cap="flat">
                  <a:noFill/>
                  <a:round/>
                  <a:headEnd/>
                  <a:tailEnd/>
                </a:ln>
                <a:solidFill>
                  <a:srgbClr val="000000"/>
                </a:solidFill>
                <a:latin typeface="DejaVu Sans"/>
              </a:rPr>
              <a:t>30</a:t>
            </a:r>
          </a:p>
        </p:txBody>
      </p:sp>
      <p:pic>
        <p:nvPicPr>
          <p:cNvPr id="15366" name="Picture 6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84213" y="5589588"/>
            <a:ext cx="647700" cy="538162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  <p:pic>
        <p:nvPicPr>
          <p:cNvPr id="15367" name="Picture 7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547813" y="5589588"/>
            <a:ext cx="647700" cy="538162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  <p:pic>
        <p:nvPicPr>
          <p:cNvPr id="15368" name="Picture 8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411413" y="5589588"/>
            <a:ext cx="647700" cy="538162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  <p:pic>
        <p:nvPicPr>
          <p:cNvPr id="15369" name="Picture 9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276600" y="5589588"/>
            <a:ext cx="647700" cy="538162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  <p:pic>
        <p:nvPicPr>
          <p:cNvPr id="15370" name="Picture 10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140200" y="5589588"/>
            <a:ext cx="647700" cy="538162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  <p:sp>
        <p:nvSpPr>
          <p:cNvPr id="15371" name="Rectangle 11"/>
          <p:cNvSpPr>
            <a:spLocks noChangeArrowheads="1"/>
          </p:cNvSpPr>
          <p:nvPr/>
        </p:nvSpPr>
        <p:spPr bwMode="auto">
          <a:xfrm>
            <a:off x="4572000" y="3716338"/>
            <a:ext cx="4321175" cy="574675"/>
          </a:xfrm>
          <a:prstGeom prst="rect">
            <a:avLst/>
          </a:prstGeom>
          <a:solidFill>
            <a:srgbClr val="FFFFFF"/>
          </a:solidFill>
          <a:ln w="76320" cap="flat">
            <a:solidFill>
              <a:srgbClr val="CC0000"/>
            </a:solidFill>
            <a:miter lim="800000"/>
            <a:headEnd/>
            <a:tailEnd/>
          </a:ln>
          <a:effectLst/>
        </p:spPr>
        <p:txBody>
          <a:bodyPr wrap="none" lIns="90000" tIns="46800" rIns="90000" bIns="46800" anchor="ctr"/>
          <a:lstStyle/>
          <a:p>
            <a:pPr algn="ctr">
              <a:lnSpc>
                <a:spcPct val="100000"/>
              </a:lnSpc>
              <a:spcBef>
                <a:spcPts val="50"/>
              </a:spcBef>
              <a:spcAft>
                <a:spcPts val="5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3200" b="1" i="1">
                <a:solidFill>
                  <a:srgbClr val="660033"/>
                </a:solidFill>
                <a:latin typeface="Arial" charset="0"/>
                <a:ea typeface="DejaVu Sans" pitchFamily="16" charset="0"/>
                <a:cs typeface="DejaVu Sans" pitchFamily="16" charset="0"/>
              </a:rPr>
              <a:t>Правильный ответ</a:t>
            </a:r>
          </a:p>
        </p:txBody>
      </p:sp>
      <p:sp>
        <p:nvSpPr>
          <p:cNvPr id="15372" name="AutoShape 12"/>
          <p:cNvSpPr>
            <a:spLocks noChangeArrowheads="1"/>
          </p:cNvSpPr>
          <p:nvPr/>
        </p:nvSpPr>
        <p:spPr bwMode="auto">
          <a:xfrm rot="10800000">
            <a:off x="5292725" y="4722813"/>
            <a:ext cx="3600450" cy="1206500"/>
          </a:xfrm>
          <a:custGeom>
            <a:avLst/>
            <a:gdLst>
              <a:gd name="G0" fmla="+- 10001 0 0"/>
              <a:gd name="G1" fmla="+- 3351 0 0"/>
            </a:gdLst>
            <a:ahLst/>
            <a:cxnLst>
              <a:cxn ang="0">
                <a:pos x="r" y="vc"/>
              </a:cxn>
              <a:cxn ang="5400000">
                <a:pos x="hc" y="b"/>
              </a:cxn>
              <a:cxn ang="10800000">
                <a:pos x="l" y="vc"/>
              </a:cxn>
              <a:cxn ang="16200000">
                <a:pos x="hc" y="t"/>
              </a:cxn>
            </a:cxnLst>
            <a:rect l="0" t="0" r="0" b="0"/>
            <a:pathLst>
              <a:path>
                <a:moveTo>
                  <a:pt x="0" y="0"/>
                </a:moveTo>
                <a:lnTo>
                  <a:pt x="1667" y="0"/>
                </a:lnTo>
                <a:lnTo>
                  <a:pt x="4167" y="0"/>
                </a:lnTo>
                <a:lnTo>
                  <a:pt x="10001" y="0"/>
                </a:lnTo>
                <a:lnTo>
                  <a:pt x="10001" y="1955"/>
                </a:lnTo>
                <a:lnTo>
                  <a:pt x="10001" y="2793"/>
                </a:lnTo>
                <a:lnTo>
                  <a:pt x="10001" y="3351"/>
                </a:lnTo>
                <a:lnTo>
                  <a:pt x="4167" y="3351"/>
                </a:lnTo>
                <a:lnTo>
                  <a:pt x="3390" y="10411"/>
                </a:lnTo>
                <a:lnTo>
                  <a:pt x="1667" y="3351"/>
                </a:lnTo>
                <a:lnTo>
                  <a:pt x="0" y="3351"/>
                </a:lnTo>
                <a:lnTo>
                  <a:pt x="0" y="2793"/>
                </a:lnTo>
                <a:lnTo>
                  <a:pt x="0" y="1955"/>
                </a:lnTo>
                <a:close/>
              </a:path>
            </a:pathLst>
          </a:custGeom>
          <a:solidFill>
            <a:srgbClr val="FFFFFF"/>
          </a:solidFill>
          <a:ln w="76320" cap="flat">
            <a:solidFill>
              <a:srgbClr val="660033"/>
            </a:solidFill>
            <a:miter lim="800000"/>
            <a:headEnd/>
            <a:tailEnd/>
          </a:ln>
          <a:effectLst/>
        </p:spPr>
        <p:txBody>
          <a:bodyPr lIns="90000" tIns="46800" rIns="90000" bIns="46800"/>
          <a:lstStyle/>
          <a:p>
            <a:pPr algn="ctr">
              <a:lnSpc>
                <a:spcPct val="100000"/>
              </a:lnSpc>
              <a:spcBef>
                <a:spcPts val="50"/>
              </a:spcBef>
              <a:spcAft>
                <a:spcPts val="5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>
              <a:solidFill>
                <a:srgbClr val="000000"/>
              </a:solidFill>
              <a:ea typeface="DejaVu Sans" pitchFamily="16" charset="0"/>
              <a:cs typeface="DejaVu Sans" pitchFamily="16" charset="0"/>
            </a:endParaRPr>
          </a:p>
          <a:p>
            <a:pPr algn="ctr">
              <a:lnSpc>
                <a:spcPct val="100000"/>
              </a:lnSpc>
              <a:spcBef>
                <a:spcPts val="50"/>
              </a:spcBef>
              <a:spcAft>
                <a:spcPts val="5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2400" b="1">
                <a:solidFill>
                  <a:srgbClr val="CC0000"/>
                </a:solidFill>
                <a:latin typeface="Arial" charset="0"/>
                <a:ea typeface="DejaVu Sans" pitchFamily="16" charset="0"/>
                <a:cs typeface="DejaVu Sans" pitchFamily="16" charset="0"/>
              </a:rPr>
              <a:t>банке</a:t>
            </a:r>
          </a:p>
        </p:txBody>
      </p:sp>
      <p:sp>
        <p:nvSpPr>
          <p:cNvPr id="15373" name="Rectangle 13"/>
          <p:cNvSpPr>
            <a:spLocks noChangeArrowheads="1"/>
          </p:cNvSpPr>
          <p:nvPr/>
        </p:nvSpPr>
        <p:spPr bwMode="auto">
          <a:xfrm>
            <a:off x="0" y="6297613"/>
            <a:ext cx="9144000" cy="560387"/>
          </a:xfrm>
          <a:prstGeom prst="rect">
            <a:avLst/>
          </a:prstGeom>
          <a:solidFill>
            <a:srgbClr val="3366FF">
              <a:alpha val="31000"/>
            </a:srgbClr>
          </a:solidFill>
          <a:ln w="57240" cap="flat">
            <a:solidFill>
              <a:srgbClr val="3366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grpSp>
        <p:nvGrpSpPr>
          <p:cNvPr id="15374" name="Group 14"/>
          <p:cNvGrpSpPr>
            <a:grpSpLocks/>
          </p:cNvGrpSpPr>
          <p:nvPr/>
        </p:nvGrpSpPr>
        <p:grpSpPr bwMode="auto">
          <a:xfrm>
            <a:off x="5930900" y="6450013"/>
            <a:ext cx="1431925" cy="290512"/>
            <a:chOff x="3736" y="4063"/>
            <a:chExt cx="902" cy="183"/>
          </a:xfrm>
        </p:grpSpPr>
        <p:pic>
          <p:nvPicPr>
            <p:cNvPr id="15375" name="Picture 15"/>
            <p:cNvPicPr>
              <a:picLocks noChangeAspect="1" noChangeArrowheads="1"/>
            </p:cNvPicPr>
            <p:nvPr/>
          </p:nvPicPr>
          <p:blipFill>
            <a:blip r:embed="rId8"/>
            <a:srcRect/>
            <a:stretch>
              <a:fillRect/>
            </a:stretch>
          </p:blipFill>
          <p:spPr bwMode="auto">
            <a:xfrm>
              <a:off x="3736" y="4063"/>
              <a:ext cx="902" cy="183"/>
            </a:xfrm>
            <a:prstGeom prst="rect">
              <a:avLst/>
            </a:prstGeom>
            <a:noFill/>
            <a:ln w="9525" cap="flat">
              <a:noFill/>
              <a:round/>
              <a:headEnd/>
              <a:tailEnd/>
            </a:ln>
            <a:effectLst/>
          </p:spPr>
        </p:pic>
        <p:sp>
          <p:nvSpPr>
            <p:cNvPr id="15376" name="Rectangle 16"/>
            <p:cNvSpPr>
              <a:spLocks noChangeArrowheads="1"/>
            </p:cNvSpPr>
            <p:nvPr/>
          </p:nvSpPr>
          <p:spPr bwMode="auto">
            <a:xfrm>
              <a:off x="3742" y="4065"/>
              <a:ext cx="890" cy="177"/>
            </a:xfrm>
            <a:prstGeom prst="rect">
              <a:avLst/>
            </a:prstGeom>
            <a:noFill/>
            <a:ln w="9525" cap="flat">
              <a:noFill/>
              <a:round/>
              <a:headEnd/>
              <a:tailEnd/>
            </a:ln>
            <a:effectLst/>
          </p:spPr>
          <p:txBody>
            <a:bodyPr wrap="none" lIns="90000" tIns="46800" rIns="90000" bIns="46800" anchor="ctr"/>
            <a:lstStyle/>
            <a:p>
              <a:pPr algn="ctr">
                <a:lnSpc>
                  <a:spcPct val="100000"/>
                </a:lnSpc>
                <a:spcBef>
                  <a:spcPts val="50"/>
                </a:spcBef>
                <a:spcAft>
                  <a:spcPts val="5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r>
                <a:rPr lang="ru-RU" sz="1400">
                  <a:solidFill>
                    <a:srgbClr val="000000"/>
                  </a:solidFill>
                  <a:latin typeface="Arial" charset="0"/>
                  <a:ea typeface="DejaVu Sans" pitchFamily="16" charset="0"/>
                  <a:cs typeface="DejaVu Sans" pitchFamily="16" charset="0"/>
                </a:rPr>
                <a:t>Правила игры</a:t>
              </a:r>
            </a:p>
          </p:txBody>
        </p:sp>
      </p:grpSp>
      <p:grpSp>
        <p:nvGrpSpPr>
          <p:cNvPr id="15377" name="Group 17"/>
          <p:cNvGrpSpPr>
            <a:grpSpLocks/>
          </p:cNvGrpSpPr>
          <p:nvPr/>
        </p:nvGrpSpPr>
        <p:grpSpPr bwMode="auto">
          <a:xfrm>
            <a:off x="7443788" y="6450013"/>
            <a:ext cx="1570037" cy="290512"/>
            <a:chOff x="4689" y="4063"/>
            <a:chExt cx="989" cy="183"/>
          </a:xfrm>
        </p:grpSpPr>
        <p:pic>
          <p:nvPicPr>
            <p:cNvPr id="15378" name="Picture 18"/>
            <p:cNvPicPr>
              <a:picLocks noChangeAspect="1" noChangeArrowheads="1"/>
            </p:cNvPicPr>
            <p:nvPr/>
          </p:nvPicPr>
          <p:blipFill>
            <a:blip r:embed="rId9"/>
            <a:srcRect/>
            <a:stretch>
              <a:fillRect/>
            </a:stretch>
          </p:blipFill>
          <p:spPr bwMode="auto">
            <a:xfrm>
              <a:off x="4689" y="4063"/>
              <a:ext cx="989" cy="183"/>
            </a:xfrm>
            <a:prstGeom prst="rect">
              <a:avLst/>
            </a:prstGeom>
            <a:noFill/>
            <a:ln w="9525" cap="flat">
              <a:noFill/>
              <a:round/>
              <a:headEnd/>
              <a:tailEnd/>
            </a:ln>
            <a:effectLst/>
          </p:spPr>
        </p:pic>
        <p:sp>
          <p:nvSpPr>
            <p:cNvPr id="15379" name="Rectangle 19"/>
            <p:cNvSpPr>
              <a:spLocks noChangeArrowheads="1"/>
            </p:cNvSpPr>
            <p:nvPr/>
          </p:nvSpPr>
          <p:spPr bwMode="auto">
            <a:xfrm>
              <a:off x="4694" y="4065"/>
              <a:ext cx="981" cy="177"/>
            </a:xfrm>
            <a:prstGeom prst="rect">
              <a:avLst/>
            </a:prstGeom>
            <a:noFill/>
            <a:ln w="9525" cap="flat">
              <a:noFill/>
              <a:round/>
              <a:headEnd/>
              <a:tailEnd/>
            </a:ln>
            <a:effectLst/>
          </p:spPr>
          <p:txBody>
            <a:bodyPr wrap="none" lIns="90000" tIns="46800" rIns="90000" bIns="46800" anchor="ctr"/>
            <a:lstStyle/>
            <a:p>
              <a:pPr algn="ctr">
                <a:lnSpc>
                  <a:spcPct val="100000"/>
                </a:lnSpc>
                <a:spcBef>
                  <a:spcPts val="50"/>
                </a:spcBef>
                <a:spcAft>
                  <a:spcPts val="5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r>
                <a:rPr lang="ru-RU" sz="1400" b="1">
                  <a:solidFill>
                    <a:srgbClr val="FF0000"/>
                  </a:solidFill>
                  <a:latin typeface="Arial" charset="0"/>
                  <a:ea typeface="DejaVu Sans" pitchFamily="16" charset="0"/>
                  <a:cs typeface="DejaVu Sans" pitchFamily="16" charset="0"/>
                </a:rPr>
                <a:t>Продолжить игру</a:t>
              </a:r>
            </a:p>
          </p:txBody>
        </p:sp>
      </p:grpSp>
      <p:pic>
        <p:nvPicPr>
          <p:cNvPr id="15380" name="Picture 20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755650" y="3471863"/>
            <a:ext cx="3367088" cy="2117725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Effect">
                      <p:stCondLst>
                        <p:cond delay="0"/>
                      </p:stCondLst>
                      <p:childTnLst>
                        <p:par>
                          <p:cTn id="4" fill="hold" nodeType="withEffect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Effect">
                            <p:stCondLst>
                              <p:cond delay="500"/>
                            </p:stCondLst>
                            <p:childTnLst>
                              <p:par>
                                <p:cTn id="8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 additive="repl">
                                        <p:cTn id="10" dur="5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Effect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 additive="repl">
                                        <p:cTn id="14" dur="500"/>
                                        <p:tgtEl>
                                          <p:spTgt spid="153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Effect">
                            <p:stCondLst>
                              <p:cond delay="1500"/>
                            </p:stCondLst>
                            <p:childTnLst>
                              <p:par>
                                <p:cTn id="16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 additive="repl">
                                        <p:cTn id="18" dur="500"/>
                                        <p:tgtEl>
                                          <p:spTgt spid="153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Effect">
                            <p:stCondLst>
                              <p:cond delay="2000"/>
                            </p:stCondLst>
                            <p:childTnLst>
                              <p:par>
                                <p:cTn id="20" presetID="1" presetClass="entr" fill="hold" nodeType="after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 additive="repl"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Effect">
                            <p:stCondLst>
                              <p:cond delay="5000"/>
                            </p:stCondLst>
                            <p:childTnLst>
                              <p:par>
                                <p:cTn id="23" presetID="1" presetClass="entr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 additive="repl"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Effect">
                            <p:stCondLst>
                              <p:cond delay="6500"/>
                            </p:stCondLst>
                            <p:childTnLst>
                              <p:par>
                                <p:cTn id="26" presetID="1" presetClass="entr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 additive="repl"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Effect">
                            <p:stCondLst>
                              <p:cond delay="8000"/>
                            </p:stCondLst>
                            <p:childTnLst>
                              <p:par>
                                <p:cTn id="29" presetID="1" presetClass="entr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 additive="repl"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Effect">
                            <p:stCondLst>
                              <p:cond delay="9500"/>
                            </p:stCondLst>
                            <p:childTnLst>
                              <p:par>
                                <p:cTn id="32" presetID="1" presetClass="entr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 additive="repl"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Effect">
                      <p:stCondLst>
                        <p:cond delay="indefinite"/>
                      </p:stCondLst>
                      <p:childTnLst>
                        <p:par>
                          <p:cTn id="35" fill="hold" nodeType="withEffect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 additive="repl">
                                        <p:cTn id="38" dur="500"/>
                                        <p:tgtEl>
                                          <p:spTgt spid="153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Effect">
                            <p:stCondLst>
                              <p:cond delay="500"/>
                            </p:stCondLst>
                            <p:childTnLst>
                              <p:par>
                                <p:cTn id="4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 additive="repl">
                                        <p:cTn id="42" dur="500"/>
                                        <p:tgtEl>
                                          <p:spTgt spid="153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1"/>
          <p:cNvSpPr>
            <a:spLocks noChangeArrowheads="1"/>
          </p:cNvSpPr>
          <p:nvPr/>
        </p:nvSpPr>
        <p:spPr bwMode="auto">
          <a:xfrm>
            <a:off x="2195513" y="274638"/>
            <a:ext cx="5832475" cy="852487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  <p:txBody>
          <a:bodyPr lIns="90000" tIns="46800" rIns="90000" bIns="46800" anchor="ctr"/>
          <a:lstStyle/>
          <a:p>
            <a:pPr algn="ctr">
              <a:lnSpc>
                <a:spcPct val="100000"/>
              </a:lnSpc>
              <a:spcBef>
                <a:spcPts val="50"/>
              </a:spcBef>
              <a:spcAft>
                <a:spcPts val="5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3600" b="1" i="1">
                <a:solidFill>
                  <a:srgbClr val="FF0000"/>
                </a:solidFill>
                <a:latin typeface="Arial" charset="0"/>
                <a:ea typeface="DejaVu Sans" pitchFamily="16" charset="0"/>
                <a:cs typeface="DejaVu Sans" pitchFamily="16" charset="0"/>
              </a:rPr>
              <a:t>ВНИМАНИЕ !  ВОПРОС</a:t>
            </a:r>
          </a:p>
        </p:txBody>
      </p:sp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428625" y="1643063"/>
            <a:ext cx="8286750" cy="1425575"/>
          </a:xfrm>
          <a:prstGeom prst="rect">
            <a:avLst/>
          </a:prstGeom>
          <a:solidFill>
            <a:srgbClr val="FF0000">
              <a:alpha val="39999"/>
            </a:srgbClr>
          </a:solidFill>
          <a:ln w="57240" cap="flat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lIns="90000" tIns="46800" rIns="90000" bIns="46800"/>
          <a:lstStyle/>
          <a:p>
            <a:pPr marL="342900" algn="ctr">
              <a:lnSpc>
                <a:spcPct val="100000"/>
              </a:lnSpc>
              <a:spcBef>
                <a:spcPts val="850"/>
              </a:spcBef>
              <a:spcAft>
                <a:spcPts val="5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3200" b="1">
                <a:solidFill>
                  <a:srgbClr val="FFFFFF"/>
                </a:solidFill>
                <a:latin typeface="Arial" charset="0"/>
                <a:ea typeface="DejaVu Sans" pitchFamily="16" charset="0"/>
                <a:cs typeface="DejaVu Sans" pitchFamily="16" charset="0"/>
              </a:rPr>
              <a:t>И врачу, и акробату </a:t>
            </a:r>
          </a:p>
          <a:p>
            <a:pPr marL="342900" algn="ctr">
              <a:lnSpc>
                <a:spcPct val="100000"/>
              </a:lnSpc>
              <a:spcBef>
                <a:spcPts val="850"/>
              </a:spcBef>
              <a:spcAft>
                <a:spcPts val="5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3200" b="1">
                <a:solidFill>
                  <a:srgbClr val="FFFFFF"/>
                </a:solidFill>
                <a:latin typeface="Arial" charset="0"/>
                <a:ea typeface="DejaVu Sans" pitchFamily="16" charset="0"/>
                <a:cs typeface="DejaVu Sans" pitchFamily="16" charset="0"/>
              </a:rPr>
              <a:t>Выдают за труд ...</a:t>
            </a:r>
          </a:p>
        </p:txBody>
      </p:sp>
      <p:pic>
        <p:nvPicPr>
          <p:cNvPr id="16387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95288" y="404813"/>
            <a:ext cx="1368425" cy="1368425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  <p:pic>
        <p:nvPicPr>
          <p:cNvPr id="16388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39750" y="549275"/>
            <a:ext cx="1042988" cy="1042988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  <p:sp>
        <p:nvSpPr>
          <p:cNvPr id="16389" name="WordArt 5"/>
          <p:cNvSpPr>
            <a:spLocks noChangeArrowheads="1" noChangeShapeType="1" noTextEdit="1"/>
          </p:cNvSpPr>
          <p:nvPr/>
        </p:nvSpPr>
        <p:spPr bwMode="auto">
          <a:xfrm>
            <a:off x="900113" y="765175"/>
            <a:ext cx="287337" cy="5762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ru-RU" sz="2400" b="1">
                <a:ln w="9525" cap="flat">
                  <a:noFill/>
                  <a:round/>
                  <a:headEnd/>
                  <a:tailEnd/>
                </a:ln>
                <a:solidFill>
                  <a:srgbClr val="000000"/>
                </a:solidFill>
                <a:latin typeface="DejaVu Sans"/>
              </a:rPr>
              <a:t>3</a:t>
            </a:r>
          </a:p>
        </p:txBody>
      </p:sp>
      <p:pic>
        <p:nvPicPr>
          <p:cNvPr id="16390" name="Picture 6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84213" y="5589588"/>
            <a:ext cx="647700" cy="538162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  <p:pic>
        <p:nvPicPr>
          <p:cNvPr id="16391" name="Picture 7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547813" y="5589588"/>
            <a:ext cx="647700" cy="538162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  <p:pic>
        <p:nvPicPr>
          <p:cNvPr id="16392" name="Picture 8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411413" y="5589588"/>
            <a:ext cx="647700" cy="538162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  <p:pic>
        <p:nvPicPr>
          <p:cNvPr id="16393" name="Picture 9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276600" y="5589588"/>
            <a:ext cx="647700" cy="538162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  <p:pic>
        <p:nvPicPr>
          <p:cNvPr id="16394" name="Picture 10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140200" y="5589588"/>
            <a:ext cx="647700" cy="538162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  <p:sp>
        <p:nvSpPr>
          <p:cNvPr id="16395" name="Rectangle 11"/>
          <p:cNvSpPr>
            <a:spLocks noChangeArrowheads="1"/>
          </p:cNvSpPr>
          <p:nvPr/>
        </p:nvSpPr>
        <p:spPr bwMode="auto">
          <a:xfrm>
            <a:off x="4572000" y="3716338"/>
            <a:ext cx="4321175" cy="574675"/>
          </a:xfrm>
          <a:prstGeom prst="rect">
            <a:avLst/>
          </a:prstGeom>
          <a:solidFill>
            <a:srgbClr val="FFFFFF"/>
          </a:solidFill>
          <a:ln w="76320" cap="flat">
            <a:solidFill>
              <a:srgbClr val="CC0000"/>
            </a:solidFill>
            <a:miter lim="800000"/>
            <a:headEnd/>
            <a:tailEnd/>
          </a:ln>
          <a:effectLst/>
        </p:spPr>
        <p:txBody>
          <a:bodyPr wrap="none" lIns="90000" tIns="46800" rIns="90000" bIns="46800" anchor="ctr"/>
          <a:lstStyle/>
          <a:p>
            <a:pPr algn="ctr">
              <a:lnSpc>
                <a:spcPct val="100000"/>
              </a:lnSpc>
              <a:spcBef>
                <a:spcPts val="50"/>
              </a:spcBef>
              <a:spcAft>
                <a:spcPts val="5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3200" b="1" i="1">
                <a:solidFill>
                  <a:srgbClr val="660033"/>
                </a:solidFill>
                <a:latin typeface="Arial" charset="0"/>
                <a:ea typeface="DejaVu Sans" pitchFamily="16" charset="0"/>
                <a:cs typeface="DejaVu Sans" pitchFamily="16" charset="0"/>
              </a:rPr>
              <a:t>Правильный ответ</a:t>
            </a:r>
          </a:p>
        </p:txBody>
      </p:sp>
      <p:sp>
        <p:nvSpPr>
          <p:cNvPr id="16396" name="AutoShape 12"/>
          <p:cNvSpPr>
            <a:spLocks noChangeArrowheads="1"/>
          </p:cNvSpPr>
          <p:nvPr/>
        </p:nvSpPr>
        <p:spPr bwMode="auto">
          <a:xfrm rot="10800000">
            <a:off x="5219700" y="4794250"/>
            <a:ext cx="3673475" cy="1235075"/>
          </a:xfrm>
          <a:custGeom>
            <a:avLst/>
            <a:gdLst>
              <a:gd name="G0" fmla="+- 10204 0 0"/>
              <a:gd name="G1" fmla="+- 3431 0 0"/>
            </a:gdLst>
            <a:ahLst/>
            <a:cxnLst>
              <a:cxn ang="0">
                <a:pos x="r" y="vc"/>
              </a:cxn>
              <a:cxn ang="5400000">
                <a:pos x="hc" y="b"/>
              </a:cxn>
              <a:cxn ang="10800000">
                <a:pos x="l" y="vc"/>
              </a:cxn>
              <a:cxn ang="16200000">
                <a:pos x="hc" y="t"/>
              </a:cxn>
            </a:cxnLst>
            <a:rect l="0" t="0" r="0" b="0"/>
            <a:pathLst>
              <a:path>
                <a:moveTo>
                  <a:pt x="0" y="0"/>
                </a:moveTo>
                <a:lnTo>
                  <a:pt x="1701" y="0"/>
                </a:lnTo>
                <a:lnTo>
                  <a:pt x="4252" y="0"/>
                </a:lnTo>
                <a:lnTo>
                  <a:pt x="10204" y="0"/>
                </a:lnTo>
                <a:lnTo>
                  <a:pt x="10204" y="2001"/>
                </a:lnTo>
                <a:lnTo>
                  <a:pt x="10204" y="2859"/>
                </a:lnTo>
                <a:lnTo>
                  <a:pt x="10204" y="3431"/>
                </a:lnTo>
                <a:lnTo>
                  <a:pt x="4252" y="3431"/>
                </a:lnTo>
                <a:lnTo>
                  <a:pt x="3459" y="10659"/>
                </a:lnTo>
                <a:lnTo>
                  <a:pt x="1701" y="3431"/>
                </a:lnTo>
                <a:lnTo>
                  <a:pt x="0" y="3431"/>
                </a:lnTo>
                <a:lnTo>
                  <a:pt x="0" y="2859"/>
                </a:lnTo>
                <a:lnTo>
                  <a:pt x="0" y="2001"/>
                </a:lnTo>
                <a:close/>
              </a:path>
            </a:pathLst>
          </a:custGeom>
          <a:solidFill>
            <a:srgbClr val="FFFFFF"/>
          </a:solidFill>
          <a:ln w="76320" cap="flat">
            <a:solidFill>
              <a:srgbClr val="660033"/>
            </a:solidFill>
            <a:miter lim="800000"/>
            <a:headEnd/>
            <a:tailEnd/>
          </a:ln>
          <a:effectLst/>
        </p:spPr>
        <p:txBody>
          <a:bodyPr lIns="90000" tIns="46800" rIns="90000" bIns="46800"/>
          <a:lstStyle/>
          <a:p>
            <a:pPr algn="ctr">
              <a:lnSpc>
                <a:spcPct val="100000"/>
              </a:lnSpc>
              <a:spcBef>
                <a:spcPts val="50"/>
              </a:spcBef>
              <a:spcAft>
                <a:spcPts val="5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3200" b="1">
                <a:solidFill>
                  <a:srgbClr val="C00000"/>
                </a:solidFill>
                <a:latin typeface="Arial" charset="0"/>
                <a:ea typeface="DejaVu Sans" pitchFamily="16" charset="0"/>
                <a:cs typeface="DejaVu Sans" pitchFamily="16" charset="0"/>
              </a:rPr>
              <a:t> </a:t>
            </a:r>
          </a:p>
          <a:p>
            <a:pPr algn="ctr">
              <a:lnSpc>
                <a:spcPct val="100000"/>
              </a:lnSpc>
              <a:spcBef>
                <a:spcPts val="50"/>
              </a:spcBef>
              <a:spcAft>
                <a:spcPts val="5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2800" b="1">
                <a:solidFill>
                  <a:srgbClr val="C00000"/>
                </a:solidFill>
                <a:latin typeface="Arial" charset="0"/>
                <a:ea typeface="DejaVu Sans" pitchFamily="16" charset="0"/>
                <a:cs typeface="DejaVu Sans" pitchFamily="16" charset="0"/>
              </a:rPr>
              <a:t>зарплату</a:t>
            </a:r>
          </a:p>
        </p:txBody>
      </p:sp>
      <p:sp>
        <p:nvSpPr>
          <p:cNvPr id="16397" name="Rectangle 13"/>
          <p:cNvSpPr>
            <a:spLocks noChangeArrowheads="1"/>
          </p:cNvSpPr>
          <p:nvPr/>
        </p:nvSpPr>
        <p:spPr bwMode="auto">
          <a:xfrm>
            <a:off x="0" y="6297613"/>
            <a:ext cx="9144000" cy="560387"/>
          </a:xfrm>
          <a:prstGeom prst="rect">
            <a:avLst/>
          </a:prstGeom>
          <a:solidFill>
            <a:srgbClr val="3366FF">
              <a:alpha val="31000"/>
            </a:srgbClr>
          </a:solidFill>
          <a:ln w="57240" cap="flat">
            <a:solidFill>
              <a:srgbClr val="3366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grpSp>
        <p:nvGrpSpPr>
          <p:cNvPr id="16398" name="Group 14"/>
          <p:cNvGrpSpPr>
            <a:grpSpLocks/>
          </p:cNvGrpSpPr>
          <p:nvPr/>
        </p:nvGrpSpPr>
        <p:grpSpPr bwMode="auto">
          <a:xfrm>
            <a:off x="5930900" y="6450013"/>
            <a:ext cx="1431925" cy="290512"/>
            <a:chOff x="3736" y="4063"/>
            <a:chExt cx="902" cy="183"/>
          </a:xfrm>
        </p:grpSpPr>
        <p:pic>
          <p:nvPicPr>
            <p:cNvPr id="16399" name="Picture 15"/>
            <p:cNvPicPr>
              <a:picLocks noChangeAspect="1" noChangeArrowheads="1"/>
            </p:cNvPicPr>
            <p:nvPr/>
          </p:nvPicPr>
          <p:blipFill>
            <a:blip r:embed="rId8"/>
            <a:srcRect/>
            <a:stretch>
              <a:fillRect/>
            </a:stretch>
          </p:blipFill>
          <p:spPr bwMode="auto">
            <a:xfrm>
              <a:off x="3736" y="4063"/>
              <a:ext cx="902" cy="183"/>
            </a:xfrm>
            <a:prstGeom prst="rect">
              <a:avLst/>
            </a:prstGeom>
            <a:noFill/>
            <a:ln w="9525" cap="flat">
              <a:noFill/>
              <a:round/>
              <a:headEnd/>
              <a:tailEnd/>
            </a:ln>
            <a:effectLst/>
          </p:spPr>
        </p:pic>
        <p:sp>
          <p:nvSpPr>
            <p:cNvPr id="16400" name="Rectangle 16"/>
            <p:cNvSpPr>
              <a:spLocks noChangeArrowheads="1"/>
            </p:cNvSpPr>
            <p:nvPr/>
          </p:nvSpPr>
          <p:spPr bwMode="auto">
            <a:xfrm>
              <a:off x="3742" y="4065"/>
              <a:ext cx="890" cy="177"/>
            </a:xfrm>
            <a:prstGeom prst="rect">
              <a:avLst/>
            </a:prstGeom>
            <a:noFill/>
            <a:ln w="9525" cap="flat">
              <a:noFill/>
              <a:round/>
              <a:headEnd/>
              <a:tailEnd/>
            </a:ln>
            <a:effectLst/>
          </p:spPr>
          <p:txBody>
            <a:bodyPr wrap="none" lIns="90000" tIns="46800" rIns="90000" bIns="46800" anchor="ctr"/>
            <a:lstStyle/>
            <a:p>
              <a:pPr algn="ctr">
                <a:lnSpc>
                  <a:spcPct val="100000"/>
                </a:lnSpc>
                <a:spcBef>
                  <a:spcPts val="50"/>
                </a:spcBef>
                <a:spcAft>
                  <a:spcPts val="5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r>
                <a:rPr lang="ru-RU" sz="1400">
                  <a:solidFill>
                    <a:srgbClr val="000000"/>
                  </a:solidFill>
                  <a:latin typeface="Arial" charset="0"/>
                  <a:ea typeface="DejaVu Sans" pitchFamily="16" charset="0"/>
                  <a:cs typeface="DejaVu Sans" pitchFamily="16" charset="0"/>
                </a:rPr>
                <a:t>Правила игры</a:t>
              </a:r>
            </a:p>
          </p:txBody>
        </p:sp>
      </p:grpSp>
      <p:grpSp>
        <p:nvGrpSpPr>
          <p:cNvPr id="16401" name="Group 17"/>
          <p:cNvGrpSpPr>
            <a:grpSpLocks/>
          </p:cNvGrpSpPr>
          <p:nvPr/>
        </p:nvGrpSpPr>
        <p:grpSpPr bwMode="auto">
          <a:xfrm>
            <a:off x="7443788" y="6450013"/>
            <a:ext cx="1570037" cy="290512"/>
            <a:chOff x="4689" y="4063"/>
            <a:chExt cx="989" cy="183"/>
          </a:xfrm>
        </p:grpSpPr>
        <p:pic>
          <p:nvPicPr>
            <p:cNvPr id="16402" name="Picture 18"/>
            <p:cNvPicPr>
              <a:picLocks noChangeAspect="1" noChangeArrowheads="1"/>
            </p:cNvPicPr>
            <p:nvPr/>
          </p:nvPicPr>
          <p:blipFill>
            <a:blip r:embed="rId9"/>
            <a:srcRect/>
            <a:stretch>
              <a:fillRect/>
            </a:stretch>
          </p:blipFill>
          <p:spPr bwMode="auto">
            <a:xfrm>
              <a:off x="4689" y="4063"/>
              <a:ext cx="989" cy="183"/>
            </a:xfrm>
            <a:prstGeom prst="rect">
              <a:avLst/>
            </a:prstGeom>
            <a:noFill/>
            <a:ln w="9525" cap="flat">
              <a:noFill/>
              <a:round/>
              <a:headEnd/>
              <a:tailEnd/>
            </a:ln>
            <a:effectLst/>
          </p:spPr>
        </p:pic>
        <p:sp>
          <p:nvSpPr>
            <p:cNvPr id="16403" name="Rectangle 19"/>
            <p:cNvSpPr>
              <a:spLocks noChangeArrowheads="1"/>
            </p:cNvSpPr>
            <p:nvPr/>
          </p:nvSpPr>
          <p:spPr bwMode="auto">
            <a:xfrm>
              <a:off x="4694" y="4065"/>
              <a:ext cx="981" cy="177"/>
            </a:xfrm>
            <a:prstGeom prst="rect">
              <a:avLst/>
            </a:prstGeom>
            <a:noFill/>
            <a:ln w="9525" cap="flat">
              <a:noFill/>
              <a:round/>
              <a:headEnd/>
              <a:tailEnd/>
            </a:ln>
            <a:effectLst/>
          </p:spPr>
          <p:txBody>
            <a:bodyPr wrap="none" lIns="90000" tIns="46800" rIns="90000" bIns="46800" anchor="ctr"/>
            <a:lstStyle/>
            <a:p>
              <a:pPr algn="ctr">
                <a:lnSpc>
                  <a:spcPct val="100000"/>
                </a:lnSpc>
                <a:spcBef>
                  <a:spcPts val="50"/>
                </a:spcBef>
                <a:spcAft>
                  <a:spcPts val="5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r>
                <a:rPr lang="ru-RU" sz="1400" b="1">
                  <a:solidFill>
                    <a:srgbClr val="FF0000"/>
                  </a:solidFill>
                  <a:latin typeface="Arial" charset="0"/>
                  <a:ea typeface="DejaVu Sans" pitchFamily="16" charset="0"/>
                  <a:cs typeface="DejaVu Sans" pitchFamily="16" charset="0"/>
                </a:rPr>
                <a:t>Продолжить игру</a:t>
              </a:r>
            </a:p>
          </p:txBody>
        </p:sp>
      </p:grpSp>
      <p:pic>
        <p:nvPicPr>
          <p:cNvPr id="16404" name="Picture 20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1187450" y="3189288"/>
            <a:ext cx="2519363" cy="2203450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Effect">
                      <p:stCondLst>
                        <p:cond delay="0"/>
                      </p:stCondLst>
                      <p:childTnLst>
                        <p:par>
                          <p:cTn id="4" fill="hold" nodeType="withEffect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Effect">
                            <p:stCondLst>
                              <p:cond delay="500"/>
                            </p:stCondLst>
                            <p:childTnLst>
                              <p:par>
                                <p:cTn id="8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 additive="repl">
                                        <p:cTn id="10" dur="5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Effect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 additive="repl">
                                        <p:cTn id="14" dur="500"/>
                                        <p:tgtEl>
                                          <p:spTgt spid="163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Effect">
                            <p:stCondLst>
                              <p:cond delay="1500"/>
                            </p:stCondLst>
                            <p:childTnLst>
                              <p:par>
                                <p:cTn id="16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 additive="repl">
                                        <p:cTn id="18" dur="500"/>
                                        <p:tgtEl>
                                          <p:spTgt spid="163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Effect">
                            <p:stCondLst>
                              <p:cond delay="2000"/>
                            </p:stCondLst>
                            <p:childTnLst>
                              <p:par>
                                <p:cTn id="20" presetID="1" presetClass="entr" fill="hold" nodeType="after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 additive="repl"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Effect">
                            <p:stCondLst>
                              <p:cond delay="5000"/>
                            </p:stCondLst>
                            <p:childTnLst>
                              <p:par>
                                <p:cTn id="23" presetID="1" presetClass="entr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 additive="repl"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Effect">
                            <p:stCondLst>
                              <p:cond delay="6500"/>
                            </p:stCondLst>
                            <p:childTnLst>
                              <p:par>
                                <p:cTn id="26" presetID="1" presetClass="entr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 additive="repl"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Effect">
                            <p:stCondLst>
                              <p:cond delay="8000"/>
                            </p:stCondLst>
                            <p:childTnLst>
                              <p:par>
                                <p:cTn id="29" presetID="1" presetClass="entr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 additive="repl"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Effect">
                            <p:stCondLst>
                              <p:cond delay="9500"/>
                            </p:stCondLst>
                            <p:childTnLst>
                              <p:par>
                                <p:cTn id="32" presetID="1" presetClass="entr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 additive="repl"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Effect">
                      <p:stCondLst>
                        <p:cond delay="indefinite"/>
                      </p:stCondLst>
                      <p:childTnLst>
                        <p:par>
                          <p:cTn id="35" fill="hold" nodeType="withEffect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 additive="repl">
                                        <p:cTn id="38" dur="500"/>
                                        <p:tgtEl>
                                          <p:spTgt spid="163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Effect">
                            <p:stCondLst>
                              <p:cond delay="500"/>
                            </p:stCondLst>
                            <p:childTnLst>
                              <p:par>
                                <p:cTn id="4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 additive="repl">
                                        <p:cTn id="42" dur="500"/>
                                        <p:tgtEl>
                                          <p:spTgt spid="163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45" dur="3000"/>
                                        <p:tgtEl>
                                          <p:spTgt spid="164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Picture 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95288" y="404813"/>
            <a:ext cx="1368425" cy="1368425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2195513" y="274638"/>
            <a:ext cx="5832475" cy="852487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  <p:txBody>
          <a:bodyPr lIns="90000" tIns="46800" rIns="90000" bIns="46800" anchor="ctr"/>
          <a:lstStyle/>
          <a:p>
            <a:pPr algn="ctr">
              <a:lnSpc>
                <a:spcPct val="100000"/>
              </a:lnSpc>
              <a:spcBef>
                <a:spcPts val="50"/>
              </a:spcBef>
              <a:spcAft>
                <a:spcPts val="5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3600" b="1" i="1">
                <a:solidFill>
                  <a:srgbClr val="FF0000"/>
                </a:solidFill>
                <a:latin typeface="Arial" charset="0"/>
                <a:ea typeface="DejaVu Sans" pitchFamily="16" charset="0"/>
                <a:cs typeface="DejaVu Sans" pitchFamily="16" charset="0"/>
              </a:rPr>
              <a:t>ВНИМАНИЕ !  ВОПРОС</a:t>
            </a:r>
          </a:p>
        </p:txBody>
      </p:sp>
      <p:pic>
        <p:nvPicPr>
          <p:cNvPr id="17411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39750" y="549275"/>
            <a:ext cx="1042988" cy="1042988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  <p:sp>
        <p:nvSpPr>
          <p:cNvPr id="17412" name="WordArt 4"/>
          <p:cNvSpPr>
            <a:spLocks noChangeArrowheads="1" noChangeShapeType="1" noTextEdit="1"/>
          </p:cNvSpPr>
          <p:nvPr/>
        </p:nvSpPr>
        <p:spPr bwMode="auto">
          <a:xfrm>
            <a:off x="900113" y="765175"/>
            <a:ext cx="287337" cy="5762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ru-RU" sz="2400" b="1">
                <a:ln w="9525" cap="flat">
                  <a:noFill/>
                  <a:round/>
                  <a:headEnd/>
                  <a:tailEnd/>
                </a:ln>
                <a:solidFill>
                  <a:srgbClr val="000000"/>
                </a:solidFill>
                <a:latin typeface="DejaVu Sans"/>
              </a:rPr>
              <a:t>7</a:t>
            </a:r>
          </a:p>
        </p:txBody>
      </p:sp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395288" y="1773238"/>
            <a:ext cx="8286750" cy="1079500"/>
          </a:xfrm>
          <a:prstGeom prst="rect">
            <a:avLst/>
          </a:prstGeom>
          <a:solidFill>
            <a:srgbClr val="FF0000">
              <a:alpha val="39999"/>
            </a:srgbClr>
          </a:solidFill>
          <a:ln w="57240" cap="flat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lIns="90000" tIns="46800" rIns="90000" bIns="46800"/>
          <a:lstStyle/>
          <a:p>
            <a:pPr marL="342900" indent="-341313" algn="ctr">
              <a:lnSpc>
                <a:spcPct val="100000"/>
              </a:lnSpc>
              <a:spcBef>
                <a:spcPts val="850"/>
              </a:spcBef>
              <a:spcAft>
                <a:spcPts val="5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</a:tabLst>
            </a:pPr>
            <a:r>
              <a:rPr lang="ru-RU" sz="3200" b="1">
                <a:solidFill>
                  <a:srgbClr val="FFFFFF"/>
                </a:solidFill>
                <a:latin typeface="Arial" charset="0"/>
                <a:ea typeface="DejaVu Sans" pitchFamily="16" charset="0"/>
                <a:cs typeface="DejaVu Sans" pitchFamily="16" charset="0"/>
              </a:rPr>
              <a:t>Очень вкусная витрина </a:t>
            </a:r>
            <a:r>
              <a:rPr lang="ru-RU">
                <a:solidFill>
                  <a:srgbClr val="000000"/>
                </a:solidFill>
                <a:latin typeface="Arial" charset="0"/>
                <a:ea typeface="DejaVu Sans" pitchFamily="16" charset="0"/>
                <a:cs typeface="DejaVu Sans" pitchFamily="16" charset="0"/>
              </a:rPr>
              <a:t/>
            </a:r>
            <a:br>
              <a:rPr lang="ru-RU">
                <a:solidFill>
                  <a:srgbClr val="000000"/>
                </a:solidFill>
                <a:latin typeface="Arial" charset="0"/>
                <a:ea typeface="DejaVu Sans" pitchFamily="16" charset="0"/>
                <a:cs typeface="DejaVu Sans" pitchFamily="16" charset="0"/>
              </a:rPr>
            </a:br>
            <a:r>
              <a:rPr lang="ru-RU" sz="3200" b="1">
                <a:solidFill>
                  <a:srgbClr val="FFFFFF"/>
                </a:solidFill>
                <a:latin typeface="Arial" charset="0"/>
                <a:ea typeface="DejaVu Sans" pitchFamily="16" charset="0"/>
                <a:cs typeface="DejaVu Sans" pitchFamily="16" charset="0"/>
              </a:rPr>
              <a:t>Овощного ...</a:t>
            </a:r>
          </a:p>
        </p:txBody>
      </p:sp>
      <p:pic>
        <p:nvPicPr>
          <p:cNvPr id="17414" name="Picture 6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84213" y="5589588"/>
            <a:ext cx="647700" cy="538162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  <p:pic>
        <p:nvPicPr>
          <p:cNvPr id="17415" name="Picture 7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547813" y="5589588"/>
            <a:ext cx="647700" cy="538162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  <p:pic>
        <p:nvPicPr>
          <p:cNvPr id="17416" name="Picture 8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411413" y="5589588"/>
            <a:ext cx="647700" cy="538162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  <p:pic>
        <p:nvPicPr>
          <p:cNvPr id="17417" name="Picture 9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276600" y="5589588"/>
            <a:ext cx="647700" cy="538162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  <p:pic>
        <p:nvPicPr>
          <p:cNvPr id="17418" name="Picture 10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140200" y="5589588"/>
            <a:ext cx="647700" cy="538162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  <p:sp>
        <p:nvSpPr>
          <p:cNvPr id="17419" name="Rectangle 11"/>
          <p:cNvSpPr>
            <a:spLocks noChangeArrowheads="1"/>
          </p:cNvSpPr>
          <p:nvPr/>
        </p:nvSpPr>
        <p:spPr bwMode="auto">
          <a:xfrm>
            <a:off x="0" y="6297613"/>
            <a:ext cx="9144000" cy="560387"/>
          </a:xfrm>
          <a:prstGeom prst="rect">
            <a:avLst/>
          </a:prstGeom>
          <a:solidFill>
            <a:srgbClr val="3366FF">
              <a:alpha val="31000"/>
            </a:srgbClr>
          </a:solidFill>
          <a:ln w="57240" cap="flat">
            <a:solidFill>
              <a:srgbClr val="3366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grpSp>
        <p:nvGrpSpPr>
          <p:cNvPr id="17420" name="Group 12"/>
          <p:cNvGrpSpPr>
            <a:grpSpLocks/>
          </p:cNvGrpSpPr>
          <p:nvPr/>
        </p:nvGrpSpPr>
        <p:grpSpPr bwMode="auto">
          <a:xfrm>
            <a:off x="5930900" y="6450013"/>
            <a:ext cx="1431925" cy="290512"/>
            <a:chOff x="3736" y="4063"/>
            <a:chExt cx="902" cy="183"/>
          </a:xfrm>
        </p:grpSpPr>
        <p:pic>
          <p:nvPicPr>
            <p:cNvPr id="17421" name="Picture 13"/>
            <p:cNvPicPr>
              <a:picLocks noChangeAspect="1" noChangeArrowheads="1"/>
            </p:cNvPicPr>
            <p:nvPr/>
          </p:nvPicPr>
          <p:blipFill>
            <a:blip r:embed="rId8"/>
            <a:srcRect/>
            <a:stretch>
              <a:fillRect/>
            </a:stretch>
          </p:blipFill>
          <p:spPr bwMode="auto">
            <a:xfrm>
              <a:off x="3736" y="4063"/>
              <a:ext cx="902" cy="183"/>
            </a:xfrm>
            <a:prstGeom prst="rect">
              <a:avLst/>
            </a:prstGeom>
            <a:noFill/>
            <a:ln w="9525" cap="flat">
              <a:noFill/>
              <a:round/>
              <a:headEnd/>
              <a:tailEnd/>
            </a:ln>
            <a:effectLst/>
          </p:spPr>
        </p:pic>
        <p:sp>
          <p:nvSpPr>
            <p:cNvPr id="17422" name="Rectangle 14"/>
            <p:cNvSpPr>
              <a:spLocks noChangeArrowheads="1"/>
            </p:cNvSpPr>
            <p:nvPr/>
          </p:nvSpPr>
          <p:spPr bwMode="auto">
            <a:xfrm>
              <a:off x="3742" y="4065"/>
              <a:ext cx="890" cy="177"/>
            </a:xfrm>
            <a:prstGeom prst="rect">
              <a:avLst/>
            </a:prstGeom>
            <a:noFill/>
            <a:ln w="9525" cap="flat">
              <a:noFill/>
              <a:round/>
              <a:headEnd/>
              <a:tailEnd/>
            </a:ln>
            <a:effectLst/>
          </p:spPr>
          <p:txBody>
            <a:bodyPr wrap="none" lIns="90000" tIns="46800" rIns="90000" bIns="46800" anchor="ctr"/>
            <a:lstStyle/>
            <a:p>
              <a:pPr algn="ctr">
                <a:lnSpc>
                  <a:spcPct val="100000"/>
                </a:lnSpc>
                <a:spcBef>
                  <a:spcPts val="50"/>
                </a:spcBef>
                <a:spcAft>
                  <a:spcPts val="5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r>
                <a:rPr lang="ru-RU" sz="1400">
                  <a:solidFill>
                    <a:srgbClr val="000000"/>
                  </a:solidFill>
                  <a:latin typeface="Arial" charset="0"/>
                  <a:ea typeface="DejaVu Sans" pitchFamily="16" charset="0"/>
                  <a:cs typeface="DejaVu Sans" pitchFamily="16" charset="0"/>
                </a:rPr>
                <a:t>Правила игры</a:t>
              </a:r>
            </a:p>
          </p:txBody>
        </p:sp>
      </p:grpSp>
      <p:grpSp>
        <p:nvGrpSpPr>
          <p:cNvPr id="17423" name="Group 15"/>
          <p:cNvGrpSpPr>
            <a:grpSpLocks/>
          </p:cNvGrpSpPr>
          <p:nvPr/>
        </p:nvGrpSpPr>
        <p:grpSpPr bwMode="auto">
          <a:xfrm>
            <a:off x="7443788" y="6450013"/>
            <a:ext cx="1570037" cy="290512"/>
            <a:chOff x="4689" y="4063"/>
            <a:chExt cx="989" cy="183"/>
          </a:xfrm>
        </p:grpSpPr>
        <p:pic>
          <p:nvPicPr>
            <p:cNvPr id="17424" name="Picture 16"/>
            <p:cNvPicPr>
              <a:picLocks noChangeAspect="1" noChangeArrowheads="1"/>
            </p:cNvPicPr>
            <p:nvPr/>
          </p:nvPicPr>
          <p:blipFill>
            <a:blip r:embed="rId9"/>
            <a:srcRect/>
            <a:stretch>
              <a:fillRect/>
            </a:stretch>
          </p:blipFill>
          <p:spPr bwMode="auto">
            <a:xfrm>
              <a:off x="4689" y="4063"/>
              <a:ext cx="989" cy="183"/>
            </a:xfrm>
            <a:prstGeom prst="rect">
              <a:avLst/>
            </a:prstGeom>
            <a:noFill/>
            <a:ln w="9525" cap="flat">
              <a:noFill/>
              <a:round/>
              <a:headEnd/>
              <a:tailEnd/>
            </a:ln>
            <a:effectLst/>
          </p:spPr>
        </p:pic>
        <p:sp>
          <p:nvSpPr>
            <p:cNvPr id="17425" name="Rectangle 17"/>
            <p:cNvSpPr>
              <a:spLocks noChangeArrowheads="1"/>
            </p:cNvSpPr>
            <p:nvPr/>
          </p:nvSpPr>
          <p:spPr bwMode="auto">
            <a:xfrm>
              <a:off x="4694" y="4065"/>
              <a:ext cx="981" cy="177"/>
            </a:xfrm>
            <a:prstGeom prst="rect">
              <a:avLst/>
            </a:prstGeom>
            <a:noFill/>
            <a:ln w="9525" cap="flat">
              <a:noFill/>
              <a:round/>
              <a:headEnd/>
              <a:tailEnd/>
            </a:ln>
            <a:effectLst/>
          </p:spPr>
          <p:txBody>
            <a:bodyPr wrap="none" lIns="90000" tIns="46800" rIns="90000" bIns="46800" anchor="ctr"/>
            <a:lstStyle/>
            <a:p>
              <a:pPr algn="ctr">
                <a:lnSpc>
                  <a:spcPct val="100000"/>
                </a:lnSpc>
                <a:spcBef>
                  <a:spcPts val="50"/>
                </a:spcBef>
                <a:spcAft>
                  <a:spcPts val="5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r>
                <a:rPr lang="ru-RU" sz="1400" b="1">
                  <a:solidFill>
                    <a:srgbClr val="FF0000"/>
                  </a:solidFill>
                  <a:latin typeface="Arial" charset="0"/>
                  <a:ea typeface="DejaVu Sans" pitchFamily="16" charset="0"/>
                  <a:cs typeface="DejaVu Sans" pitchFamily="16" charset="0"/>
                </a:rPr>
                <a:t>Продолжить игру</a:t>
              </a:r>
            </a:p>
          </p:txBody>
        </p:sp>
      </p:grpSp>
      <p:sp>
        <p:nvSpPr>
          <p:cNvPr id="17426" name="Rectangle 18"/>
          <p:cNvSpPr>
            <a:spLocks noChangeArrowheads="1"/>
          </p:cNvSpPr>
          <p:nvPr/>
        </p:nvSpPr>
        <p:spPr bwMode="auto">
          <a:xfrm>
            <a:off x="4572000" y="3429000"/>
            <a:ext cx="4321175" cy="574675"/>
          </a:xfrm>
          <a:prstGeom prst="rect">
            <a:avLst/>
          </a:prstGeom>
          <a:solidFill>
            <a:srgbClr val="FFFFFF"/>
          </a:solidFill>
          <a:ln w="76320" cap="flat">
            <a:solidFill>
              <a:srgbClr val="CC0000"/>
            </a:solidFill>
            <a:miter lim="800000"/>
            <a:headEnd/>
            <a:tailEnd/>
          </a:ln>
          <a:effectLst/>
        </p:spPr>
        <p:txBody>
          <a:bodyPr wrap="none" lIns="90000" tIns="46800" rIns="90000" bIns="46800" anchor="ctr"/>
          <a:lstStyle/>
          <a:p>
            <a:pPr algn="ctr">
              <a:lnSpc>
                <a:spcPct val="100000"/>
              </a:lnSpc>
              <a:spcBef>
                <a:spcPts val="50"/>
              </a:spcBef>
              <a:spcAft>
                <a:spcPts val="5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3200" b="1" i="1">
                <a:solidFill>
                  <a:srgbClr val="660033"/>
                </a:solidFill>
                <a:latin typeface="Arial" charset="0"/>
                <a:ea typeface="DejaVu Sans" pitchFamily="16" charset="0"/>
                <a:cs typeface="DejaVu Sans" pitchFamily="16" charset="0"/>
              </a:rPr>
              <a:t>Правильный ответ</a:t>
            </a:r>
          </a:p>
        </p:txBody>
      </p:sp>
      <p:sp>
        <p:nvSpPr>
          <p:cNvPr id="17427" name="AutoShape 19"/>
          <p:cNvSpPr>
            <a:spLocks noChangeArrowheads="1"/>
          </p:cNvSpPr>
          <p:nvPr/>
        </p:nvSpPr>
        <p:spPr bwMode="auto">
          <a:xfrm rot="10800000">
            <a:off x="5580063" y="4589463"/>
            <a:ext cx="3135312" cy="1277937"/>
          </a:xfrm>
          <a:custGeom>
            <a:avLst/>
            <a:gdLst>
              <a:gd name="G0" fmla="+- 8709 0 0"/>
              <a:gd name="G1" fmla="+- 3550 0 0"/>
            </a:gdLst>
            <a:ahLst/>
            <a:cxnLst>
              <a:cxn ang="0">
                <a:pos x="r" y="vc"/>
              </a:cxn>
              <a:cxn ang="5400000">
                <a:pos x="hc" y="b"/>
              </a:cxn>
              <a:cxn ang="10800000">
                <a:pos x="l" y="vc"/>
              </a:cxn>
              <a:cxn ang="16200000">
                <a:pos x="hc" y="t"/>
              </a:cxn>
            </a:cxnLst>
            <a:rect l="0" t="0" r="0" b="0"/>
            <a:pathLst>
              <a:path>
                <a:moveTo>
                  <a:pt x="0" y="0"/>
                </a:moveTo>
                <a:lnTo>
                  <a:pt x="1452" y="0"/>
                </a:lnTo>
                <a:lnTo>
                  <a:pt x="3629" y="0"/>
                </a:lnTo>
                <a:lnTo>
                  <a:pt x="8709" y="0"/>
                </a:lnTo>
                <a:lnTo>
                  <a:pt x="8709" y="2071"/>
                </a:lnTo>
                <a:lnTo>
                  <a:pt x="8709" y="2958"/>
                </a:lnTo>
                <a:lnTo>
                  <a:pt x="8709" y="3550"/>
                </a:lnTo>
                <a:lnTo>
                  <a:pt x="3629" y="3550"/>
                </a:lnTo>
                <a:lnTo>
                  <a:pt x="4232" y="11381"/>
                </a:lnTo>
                <a:lnTo>
                  <a:pt x="1452" y="3550"/>
                </a:lnTo>
                <a:lnTo>
                  <a:pt x="0" y="3550"/>
                </a:lnTo>
                <a:lnTo>
                  <a:pt x="0" y="2958"/>
                </a:lnTo>
                <a:lnTo>
                  <a:pt x="0" y="2071"/>
                </a:lnTo>
                <a:close/>
              </a:path>
            </a:pathLst>
          </a:custGeom>
          <a:solidFill>
            <a:srgbClr val="FFFFFF"/>
          </a:solidFill>
          <a:ln w="76320" cap="flat">
            <a:solidFill>
              <a:srgbClr val="660033"/>
            </a:solidFill>
            <a:miter lim="800000"/>
            <a:headEnd/>
            <a:tailEnd/>
          </a:ln>
          <a:effectLst/>
        </p:spPr>
        <p:txBody>
          <a:bodyPr lIns="90000" tIns="46800" rIns="90000" bIns="46800"/>
          <a:lstStyle/>
          <a:p>
            <a:pPr algn="ctr">
              <a:lnSpc>
                <a:spcPct val="100000"/>
              </a:lnSpc>
              <a:spcBef>
                <a:spcPts val="50"/>
              </a:spcBef>
              <a:spcAft>
                <a:spcPts val="5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>
              <a:solidFill>
                <a:srgbClr val="000000"/>
              </a:solidFill>
              <a:ea typeface="DejaVu Sans" pitchFamily="16" charset="0"/>
              <a:cs typeface="DejaVu Sans" pitchFamily="16" charset="0"/>
            </a:endParaRPr>
          </a:p>
          <a:p>
            <a:pPr algn="ctr">
              <a:lnSpc>
                <a:spcPct val="100000"/>
              </a:lnSpc>
              <a:spcBef>
                <a:spcPts val="50"/>
              </a:spcBef>
              <a:spcAft>
                <a:spcPts val="5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2800" b="1">
                <a:solidFill>
                  <a:srgbClr val="C00000"/>
                </a:solidFill>
                <a:latin typeface="Arial" charset="0"/>
                <a:ea typeface="DejaVu Sans" pitchFamily="16" charset="0"/>
                <a:cs typeface="DejaVu Sans" pitchFamily="16" charset="0"/>
              </a:rPr>
              <a:t>магазина</a:t>
            </a:r>
            <a:r>
              <a:rPr lang="ru-RU" sz="2000" b="1">
                <a:solidFill>
                  <a:srgbClr val="C00000"/>
                </a:solidFill>
                <a:latin typeface="Arial" charset="0"/>
                <a:ea typeface="DejaVu Sans" pitchFamily="16" charset="0"/>
                <a:cs typeface="DejaVu Sans" pitchFamily="16" charset="0"/>
              </a:rPr>
              <a:t> </a:t>
            </a:r>
          </a:p>
        </p:txBody>
      </p:sp>
      <p:pic>
        <p:nvPicPr>
          <p:cNvPr id="17428" name="Picture 20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514350" y="3068638"/>
            <a:ext cx="3503613" cy="2447925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Effect">
                      <p:stCondLst>
                        <p:cond delay="0"/>
                      </p:stCondLst>
                      <p:childTnLst>
                        <p:par>
                          <p:cTn id="4" fill="hold" nodeType="withEffect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Effect">
                            <p:stCondLst>
                              <p:cond delay="500"/>
                            </p:stCondLst>
                            <p:childTnLst>
                              <p:par>
                                <p:cTn id="8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 additive="repl">
                                        <p:cTn id="10" dur="500"/>
                                        <p:tgtEl>
                                          <p:spTgt spid="17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Effect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" presetClass="entr" fill="hold" nodeType="after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 additive="repl"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Effect">
                            <p:stCondLst>
                              <p:cond delay="4000"/>
                            </p:stCondLst>
                            <p:childTnLst>
                              <p:par>
                                <p:cTn id="15" presetID="1" presetClass="entr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 additive="repl"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Effect">
                            <p:stCondLst>
                              <p:cond delay="5500"/>
                            </p:stCondLst>
                            <p:childTnLst>
                              <p:par>
                                <p:cTn id="18" presetID="1" presetClass="entr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 additive="repl"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Effect">
                            <p:stCondLst>
                              <p:cond delay="7000"/>
                            </p:stCondLst>
                            <p:childTnLst>
                              <p:par>
                                <p:cTn id="21" presetID="1" presetClass="entr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 additive="repl"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Effect">
                            <p:stCondLst>
                              <p:cond delay="8500"/>
                            </p:stCondLst>
                            <p:childTnLst>
                              <p:par>
                                <p:cTn id="24" presetID="1" presetClass="entr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 additive="repl"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Effect">
                      <p:stCondLst>
                        <p:cond delay="indefinite"/>
                      </p:stCondLst>
                      <p:childTnLst>
                        <p:par>
                          <p:cTn id="27" fill="hold" nodeType="withEffect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 additive="repl">
                                        <p:cTn id="30" dur="500"/>
                                        <p:tgtEl>
                                          <p:spTgt spid="174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Effect">
                            <p:stCondLst>
                              <p:cond delay="500"/>
                            </p:stCondLst>
                            <p:childTnLst>
                              <p:par>
                                <p:cTn id="3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 additive="repl">
                                        <p:cTn id="34" dur="500"/>
                                        <p:tgtEl>
                                          <p:spTgt spid="174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1"/>
          <p:cNvSpPr>
            <a:spLocks noChangeArrowheads="1"/>
          </p:cNvSpPr>
          <p:nvPr/>
        </p:nvSpPr>
        <p:spPr bwMode="auto">
          <a:xfrm>
            <a:off x="2195513" y="274638"/>
            <a:ext cx="5832475" cy="852487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  <p:txBody>
          <a:bodyPr lIns="90000" tIns="46800" rIns="90000" bIns="46800" anchor="ctr"/>
          <a:lstStyle/>
          <a:p>
            <a:pPr algn="ctr">
              <a:lnSpc>
                <a:spcPct val="100000"/>
              </a:lnSpc>
              <a:spcBef>
                <a:spcPts val="50"/>
              </a:spcBef>
              <a:spcAft>
                <a:spcPts val="5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3600" b="1" i="1">
                <a:solidFill>
                  <a:srgbClr val="FF0000"/>
                </a:solidFill>
                <a:latin typeface="Arial" charset="0"/>
                <a:ea typeface="DejaVu Sans" pitchFamily="16" charset="0"/>
                <a:cs typeface="DejaVu Sans" pitchFamily="16" charset="0"/>
              </a:rPr>
              <a:t>ВНИМАНИЕ !  ВОПРОС</a:t>
            </a:r>
          </a:p>
        </p:txBody>
      </p:sp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285750" y="1785938"/>
            <a:ext cx="8643938" cy="1138237"/>
          </a:xfrm>
          <a:prstGeom prst="rect">
            <a:avLst/>
          </a:prstGeom>
          <a:solidFill>
            <a:srgbClr val="FF0000">
              <a:alpha val="39999"/>
            </a:srgbClr>
          </a:solidFill>
          <a:ln w="57240" cap="flat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lIns="90000" tIns="46800" rIns="90000" bIns="46800"/>
          <a:lstStyle/>
          <a:p>
            <a:pPr marL="342900" algn="ctr">
              <a:lnSpc>
                <a:spcPct val="100000"/>
              </a:lnSpc>
              <a:spcBef>
                <a:spcPts val="850"/>
              </a:spcBef>
              <a:spcAft>
                <a:spcPts val="5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3200" b="1">
                <a:solidFill>
                  <a:srgbClr val="FFFFFF"/>
                </a:solidFill>
                <a:latin typeface="Arial" charset="0"/>
                <a:ea typeface="DejaVu Sans" pitchFamily="16" charset="0"/>
                <a:cs typeface="DejaVu Sans" pitchFamily="16" charset="0"/>
              </a:rPr>
              <a:t> Сколько купили вы колбасы, </a:t>
            </a:r>
          </a:p>
          <a:p>
            <a:pPr marL="342900" algn="ctr">
              <a:lnSpc>
                <a:spcPct val="100000"/>
              </a:lnSpc>
              <a:spcBef>
                <a:spcPts val="850"/>
              </a:spcBef>
              <a:spcAft>
                <a:spcPts val="5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3200" b="1">
                <a:solidFill>
                  <a:srgbClr val="FFFFFF"/>
                </a:solidFill>
                <a:latin typeface="Arial" charset="0"/>
                <a:ea typeface="DejaVu Sans" pitchFamily="16" charset="0"/>
                <a:cs typeface="DejaVu Sans" pitchFamily="16" charset="0"/>
              </a:rPr>
              <a:t>Стрелкой покажут вам точно…</a:t>
            </a:r>
          </a:p>
        </p:txBody>
      </p:sp>
      <p:pic>
        <p:nvPicPr>
          <p:cNvPr id="18435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95288" y="404813"/>
            <a:ext cx="1368425" cy="1368425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  <p:pic>
        <p:nvPicPr>
          <p:cNvPr id="18436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39750" y="549275"/>
            <a:ext cx="1042988" cy="1042988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  <p:sp>
        <p:nvSpPr>
          <p:cNvPr id="18437" name="WordArt 5"/>
          <p:cNvSpPr>
            <a:spLocks noChangeArrowheads="1" noChangeShapeType="1" noTextEdit="1"/>
          </p:cNvSpPr>
          <p:nvPr/>
        </p:nvSpPr>
        <p:spPr bwMode="auto">
          <a:xfrm>
            <a:off x="755650" y="765175"/>
            <a:ext cx="576263" cy="5762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ru-RU" sz="2400" b="1">
                <a:ln w="9525" cap="flat">
                  <a:noFill/>
                  <a:round/>
                  <a:headEnd/>
                  <a:tailEnd/>
                </a:ln>
                <a:solidFill>
                  <a:srgbClr val="000000"/>
                </a:solidFill>
                <a:latin typeface="DejaVu Sans"/>
              </a:rPr>
              <a:t>11</a:t>
            </a:r>
          </a:p>
        </p:txBody>
      </p:sp>
      <p:pic>
        <p:nvPicPr>
          <p:cNvPr id="18438" name="Picture 6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84213" y="5589588"/>
            <a:ext cx="647700" cy="538162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  <p:pic>
        <p:nvPicPr>
          <p:cNvPr id="18439" name="Picture 7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547813" y="5589588"/>
            <a:ext cx="647700" cy="538162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  <p:pic>
        <p:nvPicPr>
          <p:cNvPr id="18440" name="Picture 8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411413" y="5589588"/>
            <a:ext cx="647700" cy="538162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  <p:pic>
        <p:nvPicPr>
          <p:cNvPr id="18441" name="Picture 9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276600" y="5589588"/>
            <a:ext cx="647700" cy="538162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  <p:pic>
        <p:nvPicPr>
          <p:cNvPr id="18442" name="Picture 10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140200" y="5589588"/>
            <a:ext cx="647700" cy="538162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  <p:sp>
        <p:nvSpPr>
          <p:cNvPr id="18443" name="Rectangle 11"/>
          <p:cNvSpPr>
            <a:spLocks noChangeArrowheads="1"/>
          </p:cNvSpPr>
          <p:nvPr/>
        </p:nvSpPr>
        <p:spPr bwMode="auto">
          <a:xfrm>
            <a:off x="4464050" y="3141663"/>
            <a:ext cx="4321175" cy="574675"/>
          </a:xfrm>
          <a:prstGeom prst="rect">
            <a:avLst/>
          </a:prstGeom>
          <a:solidFill>
            <a:srgbClr val="FFFFFF"/>
          </a:solidFill>
          <a:ln w="76320" cap="flat">
            <a:solidFill>
              <a:srgbClr val="CC0000"/>
            </a:solidFill>
            <a:miter lim="800000"/>
            <a:headEnd/>
            <a:tailEnd/>
          </a:ln>
          <a:effectLst/>
        </p:spPr>
        <p:txBody>
          <a:bodyPr wrap="none" lIns="90000" tIns="46800" rIns="90000" bIns="46800" anchor="ctr"/>
          <a:lstStyle/>
          <a:p>
            <a:pPr algn="ctr">
              <a:lnSpc>
                <a:spcPct val="100000"/>
              </a:lnSpc>
              <a:spcBef>
                <a:spcPts val="50"/>
              </a:spcBef>
              <a:spcAft>
                <a:spcPts val="5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3200" b="1" i="1">
                <a:solidFill>
                  <a:srgbClr val="660033"/>
                </a:solidFill>
                <a:latin typeface="Arial" charset="0"/>
                <a:ea typeface="DejaVu Sans" pitchFamily="16" charset="0"/>
                <a:cs typeface="DejaVu Sans" pitchFamily="16" charset="0"/>
              </a:rPr>
              <a:t>Правильный ответ</a:t>
            </a:r>
          </a:p>
        </p:txBody>
      </p:sp>
      <p:sp>
        <p:nvSpPr>
          <p:cNvPr id="18444" name="AutoShape 12"/>
          <p:cNvSpPr>
            <a:spLocks noChangeArrowheads="1"/>
          </p:cNvSpPr>
          <p:nvPr/>
        </p:nvSpPr>
        <p:spPr bwMode="auto">
          <a:xfrm rot="10800000">
            <a:off x="5435600" y="4300538"/>
            <a:ext cx="3349625" cy="1296987"/>
          </a:xfrm>
          <a:custGeom>
            <a:avLst/>
            <a:gdLst>
              <a:gd name="G0" fmla="+- 9304 0 0"/>
              <a:gd name="G1" fmla="+- 3602 0 0"/>
            </a:gdLst>
            <a:ahLst/>
            <a:cxnLst>
              <a:cxn ang="0">
                <a:pos x="r" y="vc"/>
              </a:cxn>
              <a:cxn ang="5400000">
                <a:pos x="hc" y="b"/>
              </a:cxn>
              <a:cxn ang="10800000">
                <a:pos x="l" y="vc"/>
              </a:cxn>
              <a:cxn ang="16200000">
                <a:pos x="hc" y="t"/>
              </a:cxn>
            </a:cxnLst>
            <a:rect l="0" t="0" r="0" b="0"/>
            <a:pathLst>
              <a:path>
                <a:moveTo>
                  <a:pt x="0" y="0"/>
                </a:moveTo>
                <a:lnTo>
                  <a:pt x="1551" y="0"/>
                </a:lnTo>
                <a:lnTo>
                  <a:pt x="3877" y="0"/>
                </a:lnTo>
                <a:lnTo>
                  <a:pt x="9304" y="0"/>
                </a:lnTo>
                <a:lnTo>
                  <a:pt x="9304" y="2102"/>
                </a:lnTo>
                <a:lnTo>
                  <a:pt x="9304" y="3003"/>
                </a:lnTo>
                <a:lnTo>
                  <a:pt x="9304" y="3603"/>
                </a:lnTo>
                <a:lnTo>
                  <a:pt x="3877" y="3603"/>
                </a:lnTo>
                <a:lnTo>
                  <a:pt x="3154" y="10986"/>
                </a:lnTo>
                <a:lnTo>
                  <a:pt x="1551" y="3603"/>
                </a:lnTo>
                <a:lnTo>
                  <a:pt x="0" y="3603"/>
                </a:lnTo>
                <a:lnTo>
                  <a:pt x="0" y="3003"/>
                </a:lnTo>
                <a:lnTo>
                  <a:pt x="0" y="2102"/>
                </a:lnTo>
                <a:close/>
              </a:path>
            </a:pathLst>
          </a:custGeom>
          <a:solidFill>
            <a:srgbClr val="FFFFFF"/>
          </a:solidFill>
          <a:ln w="76320" cap="flat">
            <a:solidFill>
              <a:srgbClr val="660033"/>
            </a:solidFill>
            <a:miter lim="800000"/>
            <a:headEnd/>
            <a:tailEnd/>
          </a:ln>
          <a:effectLst/>
        </p:spPr>
        <p:txBody>
          <a:bodyPr lIns="90000" tIns="46800" rIns="90000" bIns="46800"/>
          <a:lstStyle/>
          <a:p>
            <a:pPr algn="ctr">
              <a:lnSpc>
                <a:spcPct val="100000"/>
              </a:lnSpc>
              <a:spcBef>
                <a:spcPts val="50"/>
              </a:spcBef>
              <a:spcAft>
                <a:spcPts val="5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>
              <a:solidFill>
                <a:srgbClr val="000000"/>
              </a:solidFill>
              <a:ea typeface="DejaVu Sans" pitchFamily="16" charset="0"/>
              <a:cs typeface="DejaVu Sans" pitchFamily="16" charset="0"/>
            </a:endParaRPr>
          </a:p>
          <a:p>
            <a:pPr algn="ctr">
              <a:lnSpc>
                <a:spcPct val="100000"/>
              </a:lnSpc>
              <a:spcBef>
                <a:spcPts val="50"/>
              </a:spcBef>
              <a:spcAft>
                <a:spcPts val="5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2800" b="1">
                <a:solidFill>
                  <a:srgbClr val="C00000"/>
                </a:solidFill>
                <a:latin typeface="Arial" charset="0"/>
                <a:ea typeface="DejaVu Sans" pitchFamily="16" charset="0"/>
                <a:cs typeface="DejaVu Sans" pitchFamily="16" charset="0"/>
              </a:rPr>
              <a:t>весы</a:t>
            </a:r>
          </a:p>
        </p:txBody>
      </p:sp>
      <p:sp>
        <p:nvSpPr>
          <p:cNvPr id="18445" name="Rectangle 13"/>
          <p:cNvSpPr>
            <a:spLocks noChangeArrowheads="1"/>
          </p:cNvSpPr>
          <p:nvPr/>
        </p:nvSpPr>
        <p:spPr bwMode="auto">
          <a:xfrm>
            <a:off x="0" y="6297613"/>
            <a:ext cx="9144000" cy="560387"/>
          </a:xfrm>
          <a:prstGeom prst="rect">
            <a:avLst/>
          </a:prstGeom>
          <a:solidFill>
            <a:srgbClr val="3366FF">
              <a:alpha val="31000"/>
            </a:srgbClr>
          </a:solidFill>
          <a:ln w="57240" cap="flat">
            <a:solidFill>
              <a:srgbClr val="3366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grpSp>
        <p:nvGrpSpPr>
          <p:cNvPr id="18446" name="Group 14"/>
          <p:cNvGrpSpPr>
            <a:grpSpLocks/>
          </p:cNvGrpSpPr>
          <p:nvPr/>
        </p:nvGrpSpPr>
        <p:grpSpPr bwMode="auto">
          <a:xfrm>
            <a:off x="5930900" y="6450013"/>
            <a:ext cx="1431925" cy="290512"/>
            <a:chOff x="3736" y="4063"/>
            <a:chExt cx="902" cy="183"/>
          </a:xfrm>
        </p:grpSpPr>
        <p:pic>
          <p:nvPicPr>
            <p:cNvPr id="18447" name="Picture 15"/>
            <p:cNvPicPr>
              <a:picLocks noChangeAspect="1" noChangeArrowheads="1"/>
            </p:cNvPicPr>
            <p:nvPr/>
          </p:nvPicPr>
          <p:blipFill>
            <a:blip r:embed="rId8"/>
            <a:srcRect/>
            <a:stretch>
              <a:fillRect/>
            </a:stretch>
          </p:blipFill>
          <p:spPr bwMode="auto">
            <a:xfrm>
              <a:off x="3736" y="4063"/>
              <a:ext cx="902" cy="183"/>
            </a:xfrm>
            <a:prstGeom prst="rect">
              <a:avLst/>
            </a:prstGeom>
            <a:noFill/>
            <a:ln w="9525" cap="flat">
              <a:noFill/>
              <a:round/>
              <a:headEnd/>
              <a:tailEnd/>
            </a:ln>
            <a:effectLst/>
          </p:spPr>
        </p:pic>
        <p:sp>
          <p:nvSpPr>
            <p:cNvPr id="18448" name="Rectangle 16"/>
            <p:cNvSpPr>
              <a:spLocks noChangeArrowheads="1"/>
            </p:cNvSpPr>
            <p:nvPr/>
          </p:nvSpPr>
          <p:spPr bwMode="auto">
            <a:xfrm>
              <a:off x="3742" y="4065"/>
              <a:ext cx="890" cy="177"/>
            </a:xfrm>
            <a:prstGeom prst="rect">
              <a:avLst/>
            </a:prstGeom>
            <a:noFill/>
            <a:ln w="9525" cap="flat">
              <a:noFill/>
              <a:round/>
              <a:headEnd/>
              <a:tailEnd/>
            </a:ln>
            <a:effectLst/>
          </p:spPr>
          <p:txBody>
            <a:bodyPr wrap="none" lIns="90000" tIns="46800" rIns="90000" bIns="46800" anchor="ctr"/>
            <a:lstStyle/>
            <a:p>
              <a:pPr algn="ctr">
                <a:lnSpc>
                  <a:spcPct val="100000"/>
                </a:lnSpc>
                <a:spcBef>
                  <a:spcPts val="50"/>
                </a:spcBef>
                <a:spcAft>
                  <a:spcPts val="5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r>
                <a:rPr lang="ru-RU" sz="1400">
                  <a:solidFill>
                    <a:srgbClr val="000000"/>
                  </a:solidFill>
                  <a:latin typeface="Arial" charset="0"/>
                  <a:ea typeface="DejaVu Sans" pitchFamily="16" charset="0"/>
                  <a:cs typeface="DejaVu Sans" pitchFamily="16" charset="0"/>
                </a:rPr>
                <a:t>Правила игры</a:t>
              </a:r>
            </a:p>
          </p:txBody>
        </p:sp>
      </p:grpSp>
      <p:grpSp>
        <p:nvGrpSpPr>
          <p:cNvPr id="18449" name="Group 17"/>
          <p:cNvGrpSpPr>
            <a:grpSpLocks/>
          </p:cNvGrpSpPr>
          <p:nvPr/>
        </p:nvGrpSpPr>
        <p:grpSpPr bwMode="auto">
          <a:xfrm>
            <a:off x="7443788" y="6450013"/>
            <a:ext cx="1570037" cy="290512"/>
            <a:chOff x="4689" y="4063"/>
            <a:chExt cx="989" cy="183"/>
          </a:xfrm>
        </p:grpSpPr>
        <p:pic>
          <p:nvPicPr>
            <p:cNvPr id="18450" name="Picture 18"/>
            <p:cNvPicPr>
              <a:picLocks noChangeAspect="1" noChangeArrowheads="1"/>
            </p:cNvPicPr>
            <p:nvPr/>
          </p:nvPicPr>
          <p:blipFill>
            <a:blip r:embed="rId9"/>
            <a:srcRect/>
            <a:stretch>
              <a:fillRect/>
            </a:stretch>
          </p:blipFill>
          <p:spPr bwMode="auto">
            <a:xfrm>
              <a:off x="4689" y="4063"/>
              <a:ext cx="989" cy="183"/>
            </a:xfrm>
            <a:prstGeom prst="rect">
              <a:avLst/>
            </a:prstGeom>
            <a:noFill/>
            <a:ln w="9525" cap="flat">
              <a:noFill/>
              <a:round/>
              <a:headEnd/>
              <a:tailEnd/>
            </a:ln>
            <a:effectLst/>
          </p:spPr>
        </p:pic>
        <p:sp>
          <p:nvSpPr>
            <p:cNvPr id="18451" name="Rectangle 19"/>
            <p:cNvSpPr>
              <a:spLocks noChangeArrowheads="1"/>
            </p:cNvSpPr>
            <p:nvPr/>
          </p:nvSpPr>
          <p:spPr bwMode="auto">
            <a:xfrm>
              <a:off x="4694" y="4065"/>
              <a:ext cx="981" cy="177"/>
            </a:xfrm>
            <a:prstGeom prst="rect">
              <a:avLst/>
            </a:prstGeom>
            <a:noFill/>
            <a:ln w="9525" cap="flat">
              <a:noFill/>
              <a:round/>
              <a:headEnd/>
              <a:tailEnd/>
            </a:ln>
            <a:effectLst/>
          </p:spPr>
          <p:txBody>
            <a:bodyPr wrap="none" lIns="90000" tIns="46800" rIns="90000" bIns="46800" anchor="ctr"/>
            <a:lstStyle/>
            <a:p>
              <a:pPr algn="ctr">
                <a:lnSpc>
                  <a:spcPct val="100000"/>
                </a:lnSpc>
                <a:spcBef>
                  <a:spcPts val="50"/>
                </a:spcBef>
                <a:spcAft>
                  <a:spcPts val="5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r>
                <a:rPr lang="ru-RU" sz="1400" b="1">
                  <a:solidFill>
                    <a:srgbClr val="FF0000"/>
                  </a:solidFill>
                  <a:latin typeface="Arial" charset="0"/>
                  <a:ea typeface="DejaVu Sans" pitchFamily="16" charset="0"/>
                  <a:cs typeface="DejaVu Sans" pitchFamily="16" charset="0"/>
                </a:rPr>
                <a:t>Продолжить игру</a:t>
              </a:r>
            </a:p>
          </p:txBody>
        </p:sp>
      </p:grpSp>
      <p:pic>
        <p:nvPicPr>
          <p:cNvPr id="18452" name="Picture 20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1123950" y="3141663"/>
            <a:ext cx="2303463" cy="2303462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Effect">
                      <p:stCondLst>
                        <p:cond delay="0"/>
                      </p:stCondLst>
                      <p:childTnLst>
                        <p:par>
                          <p:cTn id="4" fill="hold" nodeType="withEffect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Effect">
                            <p:stCondLst>
                              <p:cond delay="500"/>
                            </p:stCondLst>
                            <p:childTnLst>
                              <p:par>
                                <p:cTn id="8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 additive="repl">
                                        <p:cTn id="10" dur="5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Effect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 additive="repl">
                                        <p:cTn id="14" dur="500"/>
                                        <p:tgtEl>
                                          <p:spTgt spid="184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Effect">
                            <p:stCondLst>
                              <p:cond delay="1500"/>
                            </p:stCondLst>
                            <p:childTnLst>
                              <p:par>
                                <p:cTn id="16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 additive="repl">
                                        <p:cTn id="18" dur="500"/>
                                        <p:tgtEl>
                                          <p:spTgt spid="184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Effect">
                            <p:stCondLst>
                              <p:cond delay="2000"/>
                            </p:stCondLst>
                            <p:childTnLst>
                              <p:par>
                                <p:cTn id="20" presetID="1" presetClass="entr" fill="hold" nodeType="after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 additive="repl"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Effect">
                            <p:stCondLst>
                              <p:cond delay="5000"/>
                            </p:stCondLst>
                            <p:childTnLst>
                              <p:par>
                                <p:cTn id="23" presetID="1" presetClass="entr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 additive="repl"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Effect">
                            <p:stCondLst>
                              <p:cond delay="6500"/>
                            </p:stCondLst>
                            <p:childTnLst>
                              <p:par>
                                <p:cTn id="26" presetID="1" presetClass="entr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 additive="repl"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Effect">
                            <p:stCondLst>
                              <p:cond delay="8000"/>
                            </p:stCondLst>
                            <p:childTnLst>
                              <p:par>
                                <p:cTn id="29" presetID="1" presetClass="entr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 additive="repl"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Effect">
                            <p:stCondLst>
                              <p:cond delay="9500"/>
                            </p:stCondLst>
                            <p:childTnLst>
                              <p:par>
                                <p:cTn id="32" presetID="1" presetClass="entr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 additive="repl"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Effect">
                      <p:stCondLst>
                        <p:cond delay="indefinite"/>
                      </p:stCondLst>
                      <p:childTnLst>
                        <p:par>
                          <p:cTn id="35" fill="hold" nodeType="withEffect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 additive="repl">
                                        <p:cTn id="38" dur="500"/>
                                        <p:tgtEl>
                                          <p:spTgt spid="184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Effect">
                            <p:stCondLst>
                              <p:cond delay="500"/>
                            </p:stCondLst>
                            <p:childTnLst>
                              <p:par>
                                <p:cTn id="4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 additive="repl">
                                        <p:cTn id="42" dur="500"/>
                                        <p:tgtEl>
                                          <p:spTgt spid="184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45" dur="3000"/>
                                        <p:tgtEl>
                                          <p:spTgt spid="184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1"/>
          <p:cNvSpPr>
            <a:spLocks noChangeArrowheads="1"/>
          </p:cNvSpPr>
          <p:nvPr/>
        </p:nvSpPr>
        <p:spPr bwMode="auto">
          <a:xfrm>
            <a:off x="2195513" y="274638"/>
            <a:ext cx="5832475" cy="852487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  <p:txBody>
          <a:bodyPr lIns="90000" tIns="46800" rIns="90000" bIns="46800" anchor="ctr"/>
          <a:lstStyle/>
          <a:p>
            <a:pPr algn="ctr">
              <a:lnSpc>
                <a:spcPct val="100000"/>
              </a:lnSpc>
              <a:spcBef>
                <a:spcPts val="50"/>
              </a:spcBef>
              <a:spcAft>
                <a:spcPts val="5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3600" b="1" i="1">
                <a:solidFill>
                  <a:srgbClr val="FF0000"/>
                </a:solidFill>
                <a:latin typeface="Arial" charset="0"/>
                <a:ea typeface="DejaVu Sans" pitchFamily="16" charset="0"/>
                <a:cs typeface="DejaVu Sans" pitchFamily="16" charset="0"/>
              </a:rPr>
              <a:t>ВНИМАНИЕ !  ВОПРОС</a:t>
            </a:r>
          </a:p>
        </p:txBody>
      </p:sp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57188" y="1785938"/>
            <a:ext cx="8501062" cy="1714500"/>
          </a:xfrm>
          <a:prstGeom prst="rect">
            <a:avLst/>
          </a:prstGeom>
          <a:solidFill>
            <a:srgbClr val="FF0000">
              <a:alpha val="39999"/>
            </a:srgbClr>
          </a:solidFill>
          <a:ln w="57240" cap="flat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lIns="90000" tIns="46800" rIns="90000" bIns="46800"/>
          <a:lstStyle/>
          <a:p>
            <a:pPr marL="342900" algn="ctr">
              <a:lnSpc>
                <a:spcPct val="110000"/>
              </a:lnSpc>
              <a:spcBef>
                <a:spcPts val="950"/>
              </a:spcBef>
              <a:spcAft>
                <a:spcPts val="5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3600" b="1">
                <a:solidFill>
                  <a:srgbClr val="FFFFFF"/>
                </a:solidFill>
                <a:latin typeface="Arial" charset="0"/>
                <a:ea typeface="DejaVu Sans" pitchFamily="16" charset="0"/>
                <a:cs typeface="DejaVu Sans" pitchFamily="16" charset="0"/>
              </a:rPr>
              <a:t>Мебель, хлеб и огурцы </a:t>
            </a:r>
          </a:p>
          <a:p>
            <a:pPr marL="342900" algn="ctr">
              <a:lnSpc>
                <a:spcPct val="110000"/>
              </a:lnSpc>
              <a:spcBef>
                <a:spcPts val="950"/>
              </a:spcBef>
              <a:spcAft>
                <a:spcPts val="5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3600" b="1">
                <a:solidFill>
                  <a:srgbClr val="FFFFFF"/>
                </a:solidFill>
                <a:latin typeface="Arial" charset="0"/>
                <a:ea typeface="DejaVu Sans" pitchFamily="16" charset="0"/>
                <a:cs typeface="DejaVu Sans" pitchFamily="16" charset="0"/>
              </a:rPr>
              <a:t>Продают нам ...</a:t>
            </a:r>
          </a:p>
        </p:txBody>
      </p:sp>
      <p:pic>
        <p:nvPicPr>
          <p:cNvPr id="19459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95288" y="404813"/>
            <a:ext cx="1368425" cy="1368425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  <p:pic>
        <p:nvPicPr>
          <p:cNvPr id="19460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39750" y="549275"/>
            <a:ext cx="1042988" cy="1042988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  <p:sp>
        <p:nvSpPr>
          <p:cNvPr id="19461" name="WordArt 5"/>
          <p:cNvSpPr>
            <a:spLocks noChangeArrowheads="1" noChangeShapeType="1" noTextEdit="1"/>
          </p:cNvSpPr>
          <p:nvPr/>
        </p:nvSpPr>
        <p:spPr bwMode="auto">
          <a:xfrm>
            <a:off x="755650" y="765175"/>
            <a:ext cx="576263" cy="5762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ru-RU" sz="2400" b="1">
                <a:ln w="9525" cap="flat">
                  <a:noFill/>
                  <a:round/>
                  <a:headEnd/>
                  <a:tailEnd/>
                </a:ln>
                <a:solidFill>
                  <a:srgbClr val="000000"/>
                </a:solidFill>
                <a:latin typeface="DejaVu Sans"/>
              </a:rPr>
              <a:t>19</a:t>
            </a:r>
          </a:p>
        </p:txBody>
      </p:sp>
      <p:pic>
        <p:nvPicPr>
          <p:cNvPr id="19462" name="Picture 6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84213" y="5589588"/>
            <a:ext cx="647700" cy="538162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  <p:pic>
        <p:nvPicPr>
          <p:cNvPr id="19463" name="Picture 7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547813" y="5589588"/>
            <a:ext cx="647700" cy="538162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  <p:pic>
        <p:nvPicPr>
          <p:cNvPr id="19464" name="Picture 8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411413" y="5589588"/>
            <a:ext cx="647700" cy="538162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  <p:pic>
        <p:nvPicPr>
          <p:cNvPr id="19465" name="Picture 9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276600" y="5589588"/>
            <a:ext cx="647700" cy="538162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  <p:pic>
        <p:nvPicPr>
          <p:cNvPr id="19466" name="Picture 10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140200" y="5589588"/>
            <a:ext cx="647700" cy="538162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  <p:sp>
        <p:nvSpPr>
          <p:cNvPr id="19467" name="Rectangle 11"/>
          <p:cNvSpPr>
            <a:spLocks noChangeArrowheads="1"/>
          </p:cNvSpPr>
          <p:nvPr/>
        </p:nvSpPr>
        <p:spPr bwMode="auto">
          <a:xfrm>
            <a:off x="4572000" y="3716338"/>
            <a:ext cx="4321175" cy="574675"/>
          </a:xfrm>
          <a:prstGeom prst="rect">
            <a:avLst/>
          </a:prstGeom>
          <a:solidFill>
            <a:srgbClr val="FFFFFF"/>
          </a:solidFill>
          <a:ln w="76320" cap="flat">
            <a:solidFill>
              <a:srgbClr val="CC0000"/>
            </a:solidFill>
            <a:miter lim="800000"/>
            <a:headEnd/>
            <a:tailEnd/>
          </a:ln>
          <a:effectLst/>
        </p:spPr>
        <p:txBody>
          <a:bodyPr wrap="none" lIns="90000" tIns="46800" rIns="90000" bIns="46800" anchor="ctr"/>
          <a:lstStyle/>
          <a:p>
            <a:pPr algn="ctr">
              <a:lnSpc>
                <a:spcPct val="100000"/>
              </a:lnSpc>
              <a:spcBef>
                <a:spcPts val="50"/>
              </a:spcBef>
              <a:spcAft>
                <a:spcPts val="5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3200" b="1" i="1">
                <a:solidFill>
                  <a:srgbClr val="660033"/>
                </a:solidFill>
                <a:latin typeface="Arial" charset="0"/>
                <a:ea typeface="DejaVu Sans" pitchFamily="16" charset="0"/>
                <a:cs typeface="DejaVu Sans" pitchFamily="16" charset="0"/>
              </a:rPr>
              <a:t>Правильный ответ</a:t>
            </a:r>
          </a:p>
        </p:txBody>
      </p:sp>
      <p:sp>
        <p:nvSpPr>
          <p:cNvPr id="19468" name="AutoShape 12"/>
          <p:cNvSpPr>
            <a:spLocks noChangeArrowheads="1"/>
          </p:cNvSpPr>
          <p:nvPr/>
        </p:nvSpPr>
        <p:spPr bwMode="auto">
          <a:xfrm rot="10800000">
            <a:off x="5076825" y="4805363"/>
            <a:ext cx="3455988" cy="989012"/>
          </a:xfrm>
          <a:custGeom>
            <a:avLst/>
            <a:gdLst>
              <a:gd name="G0" fmla="+- 9600 0 0"/>
              <a:gd name="G1" fmla="+- 2747 0 0"/>
            </a:gdLst>
            <a:ahLst/>
            <a:cxnLst>
              <a:cxn ang="0">
                <a:pos x="r" y="vc"/>
              </a:cxn>
              <a:cxn ang="5400000">
                <a:pos x="hc" y="b"/>
              </a:cxn>
              <a:cxn ang="10800000">
                <a:pos x="l" y="vc"/>
              </a:cxn>
              <a:cxn ang="16200000">
                <a:pos x="hc" y="t"/>
              </a:cxn>
            </a:cxnLst>
            <a:rect l="0" t="0" r="0" b="0"/>
            <a:pathLst>
              <a:path>
                <a:moveTo>
                  <a:pt x="0" y="0"/>
                </a:moveTo>
                <a:lnTo>
                  <a:pt x="1600" y="0"/>
                </a:lnTo>
                <a:lnTo>
                  <a:pt x="4000" y="0"/>
                </a:lnTo>
                <a:lnTo>
                  <a:pt x="9600" y="0"/>
                </a:lnTo>
                <a:lnTo>
                  <a:pt x="9600" y="1602"/>
                </a:lnTo>
                <a:lnTo>
                  <a:pt x="9600" y="2289"/>
                </a:lnTo>
                <a:lnTo>
                  <a:pt x="9600" y="2747"/>
                </a:lnTo>
                <a:lnTo>
                  <a:pt x="4000" y="2747"/>
                </a:lnTo>
                <a:lnTo>
                  <a:pt x="2707" y="8534"/>
                </a:lnTo>
                <a:lnTo>
                  <a:pt x="1600" y="2747"/>
                </a:lnTo>
                <a:lnTo>
                  <a:pt x="0" y="2747"/>
                </a:lnTo>
                <a:lnTo>
                  <a:pt x="0" y="2289"/>
                </a:lnTo>
                <a:lnTo>
                  <a:pt x="0" y="1602"/>
                </a:lnTo>
                <a:close/>
              </a:path>
            </a:pathLst>
          </a:custGeom>
          <a:solidFill>
            <a:srgbClr val="FFFFFF"/>
          </a:solidFill>
          <a:ln w="76320" cap="flat">
            <a:solidFill>
              <a:srgbClr val="660033"/>
            </a:solidFill>
            <a:miter lim="800000"/>
            <a:headEnd/>
            <a:tailEnd/>
          </a:ln>
          <a:effectLst/>
        </p:spPr>
        <p:txBody>
          <a:bodyPr lIns="90000" tIns="46800" rIns="90000" bIns="46800"/>
          <a:lstStyle/>
          <a:p>
            <a:pPr algn="ctr">
              <a:lnSpc>
                <a:spcPct val="100000"/>
              </a:lnSpc>
              <a:spcBef>
                <a:spcPts val="50"/>
              </a:spcBef>
              <a:spcAft>
                <a:spcPts val="5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3200" b="1">
                <a:solidFill>
                  <a:srgbClr val="CC0000"/>
                </a:solidFill>
                <a:latin typeface="Arial" charset="0"/>
                <a:ea typeface="DejaVu Sans" pitchFamily="16" charset="0"/>
                <a:cs typeface="DejaVu Sans" pitchFamily="16" charset="0"/>
              </a:rPr>
              <a:t>продавцы</a:t>
            </a:r>
            <a:r>
              <a:rPr lang="ru-RU" sz="2800" b="1">
                <a:solidFill>
                  <a:srgbClr val="CC0000"/>
                </a:solidFill>
                <a:latin typeface="Arial" charset="0"/>
                <a:ea typeface="DejaVu Sans" pitchFamily="16" charset="0"/>
                <a:cs typeface="DejaVu Sans" pitchFamily="16" charset="0"/>
              </a:rPr>
              <a:t> </a:t>
            </a:r>
          </a:p>
        </p:txBody>
      </p:sp>
      <p:sp>
        <p:nvSpPr>
          <p:cNvPr id="19469" name="Rectangle 13"/>
          <p:cNvSpPr>
            <a:spLocks noChangeArrowheads="1"/>
          </p:cNvSpPr>
          <p:nvPr/>
        </p:nvSpPr>
        <p:spPr bwMode="auto">
          <a:xfrm>
            <a:off x="0" y="6297613"/>
            <a:ext cx="9144000" cy="560387"/>
          </a:xfrm>
          <a:prstGeom prst="rect">
            <a:avLst/>
          </a:prstGeom>
          <a:solidFill>
            <a:srgbClr val="3366FF">
              <a:alpha val="31000"/>
            </a:srgbClr>
          </a:solidFill>
          <a:ln w="57240" cap="flat">
            <a:solidFill>
              <a:srgbClr val="3366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grpSp>
        <p:nvGrpSpPr>
          <p:cNvPr id="19470" name="Group 14"/>
          <p:cNvGrpSpPr>
            <a:grpSpLocks/>
          </p:cNvGrpSpPr>
          <p:nvPr/>
        </p:nvGrpSpPr>
        <p:grpSpPr bwMode="auto">
          <a:xfrm>
            <a:off x="5930900" y="6450013"/>
            <a:ext cx="1431925" cy="290512"/>
            <a:chOff x="3736" y="4063"/>
            <a:chExt cx="902" cy="183"/>
          </a:xfrm>
        </p:grpSpPr>
        <p:pic>
          <p:nvPicPr>
            <p:cNvPr id="19471" name="Picture 15"/>
            <p:cNvPicPr>
              <a:picLocks noChangeAspect="1" noChangeArrowheads="1"/>
            </p:cNvPicPr>
            <p:nvPr/>
          </p:nvPicPr>
          <p:blipFill>
            <a:blip r:embed="rId8"/>
            <a:srcRect/>
            <a:stretch>
              <a:fillRect/>
            </a:stretch>
          </p:blipFill>
          <p:spPr bwMode="auto">
            <a:xfrm>
              <a:off x="3736" y="4063"/>
              <a:ext cx="902" cy="183"/>
            </a:xfrm>
            <a:prstGeom prst="rect">
              <a:avLst/>
            </a:prstGeom>
            <a:noFill/>
            <a:ln w="9525" cap="flat">
              <a:noFill/>
              <a:round/>
              <a:headEnd/>
              <a:tailEnd/>
            </a:ln>
            <a:effectLst/>
          </p:spPr>
        </p:pic>
        <p:sp>
          <p:nvSpPr>
            <p:cNvPr id="19472" name="Rectangle 16"/>
            <p:cNvSpPr>
              <a:spLocks noChangeArrowheads="1"/>
            </p:cNvSpPr>
            <p:nvPr/>
          </p:nvSpPr>
          <p:spPr bwMode="auto">
            <a:xfrm>
              <a:off x="3742" y="4065"/>
              <a:ext cx="890" cy="177"/>
            </a:xfrm>
            <a:prstGeom prst="rect">
              <a:avLst/>
            </a:prstGeom>
            <a:noFill/>
            <a:ln w="9525" cap="flat">
              <a:noFill/>
              <a:round/>
              <a:headEnd/>
              <a:tailEnd/>
            </a:ln>
            <a:effectLst/>
          </p:spPr>
          <p:txBody>
            <a:bodyPr wrap="none" lIns="90000" tIns="46800" rIns="90000" bIns="46800" anchor="ctr"/>
            <a:lstStyle/>
            <a:p>
              <a:pPr algn="ctr">
                <a:lnSpc>
                  <a:spcPct val="100000"/>
                </a:lnSpc>
                <a:spcBef>
                  <a:spcPts val="50"/>
                </a:spcBef>
                <a:spcAft>
                  <a:spcPts val="5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r>
                <a:rPr lang="ru-RU" sz="1400">
                  <a:solidFill>
                    <a:srgbClr val="000000"/>
                  </a:solidFill>
                  <a:latin typeface="Arial" charset="0"/>
                  <a:ea typeface="DejaVu Sans" pitchFamily="16" charset="0"/>
                  <a:cs typeface="DejaVu Sans" pitchFamily="16" charset="0"/>
                </a:rPr>
                <a:t>Правила игры</a:t>
              </a:r>
            </a:p>
          </p:txBody>
        </p:sp>
      </p:grpSp>
      <p:grpSp>
        <p:nvGrpSpPr>
          <p:cNvPr id="19473" name="Group 17"/>
          <p:cNvGrpSpPr>
            <a:grpSpLocks/>
          </p:cNvGrpSpPr>
          <p:nvPr/>
        </p:nvGrpSpPr>
        <p:grpSpPr bwMode="auto">
          <a:xfrm>
            <a:off x="7443788" y="6450013"/>
            <a:ext cx="1570037" cy="290512"/>
            <a:chOff x="4689" y="4063"/>
            <a:chExt cx="989" cy="183"/>
          </a:xfrm>
        </p:grpSpPr>
        <p:pic>
          <p:nvPicPr>
            <p:cNvPr id="19474" name="Picture 18"/>
            <p:cNvPicPr>
              <a:picLocks noChangeAspect="1" noChangeArrowheads="1"/>
            </p:cNvPicPr>
            <p:nvPr/>
          </p:nvPicPr>
          <p:blipFill>
            <a:blip r:embed="rId9"/>
            <a:srcRect/>
            <a:stretch>
              <a:fillRect/>
            </a:stretch>
          </p:blipFill>
          <p:spPr bwMode="auto">
            <a:xfrm>
              <a:off x="4689" y="4063"/>
              <a:ext cx="989" cy="183"/>
            </a:xfrm>
            <a:prstGeom prst="rect">
              <a:avLst/>
            </a:prstGeom>
            <a:noFill/>
            <a:ln w="9525" cap="flat">
              <a:noFill/>
              <a:round/>
              <a:headEnd/>
              <a:tailEnd/>
            </a:ln>
            <a:effectLst/>
          </p:spPr>
        </p:pic>
        <p:sp>
          <p:nvSpPr>
            <p:cNvPr id="19475" name="Rectangle 19"/>
            <p:cNvSpPr>
              <a:spLocks noChangeArrowheads="1"/>
            </p:cNvSpPr>
            <p:nvPr/>
          </p:nvSpPr>
          <p:spPr bwMode="auto">
            <a:xfrm>
              <a:off x="4694" y="4065"/>
              <a:ext cx="981" cy="177"/>
            </a:xfrm>
            <a:prstGeom prst="rect">
              <a:avLst/>
            </a:prstGeom>
            <a:noFill/>
            <a:ln w="9525" cap="flat">
              <a:noFill/>
              <a:round/>
              <a:headEnd/>
              <a:tailEnd/>
            </a:ln>
            <a:effectLst/>
          </p:spPr>
          <p:txBody>
            <a:bodyPr wrap="none" lIns="90000" tIns="46800" rIns="90000" bIns="46800" anchor="ctr"/>
            <a:lstStyle/>
            <a:p>
              <a:pPr algn="ctr">
                <a:lnSpc>
                  <a:spcPct val="100000"/>
                </a:lnSpc>
                <a:spcBef>
                  <a:spcPts val="50"/>
                </a:spcBef>
                <a:spcAft>
                  <a:spcPts val="5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r>
                <a:rPr lang="ru-RU" sz="1400" b="1">
                  <a:solidFill>
                    <a:srgbClr val="FF0000"/>
                  </a:solidFill>
                  <a:latin typeface="Arial" charset="0"/>
                  <a:ea typeface="DejaVu Sans" pitchFamily="16" charset="0"/>
                  <a:cs typeface="DejaVu Sans" pitchFamily="16" charset="0"/>
                </a:rPr>
                <a:t>Продолжить игру</a:t>
              </a:r>
            </a:p>
          </p:txBody>
        </p:sp>
      </p:grpSp>
      <p:pic>
        <p:nvPicPr>
          <p:cNvPr id="19476" name="Picture 20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1208088" y="3665538"/>
            <a:ext cx="2849562" cy="1895475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Effect">
                      <p:stCondLst>
                        <p:cond delay="0"/>
                      </p:stCondLst>
                      <p:childTnLst>
                        <p:par>
                          <p:cTn id="4" fill="hold" nodeType="withEffect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Effect">
                            <p:stCondLst>
                              <p:cond delay="500"/>
                            </p:stCondLst>
                            <p:childTnLst>
                              <p:par>
                                <p:cTn id="8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 additive="repl">
                                        <p:cTn id="10" dur="5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Effect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" presetClass="entr" fill="hold" nodeType="after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 additive="repl"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Effect">
                            <p:stCondLst>
                              <p:cond delay="4000"/>
                            </p:stCondLst>
                            <p:childTnLst>
                              <p:par>
                                <p:cTn id="15" presetID="1" presetClass="entr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 additive="repl"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Effect">
                            <p:stCondLst>
                              <p:cond delay="5500"/>
                            </p:stCondLst>
                            <p:childTnLst>
                              <p:par>
                                <p:cTn id="18" presetID="1" presetClass="entr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 additive="repl"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Effect">
                            <p:stCondLst>
                              <p:cond delay="7000"/>
                            </p:stCondLst>
                            <p:childTnLst>
                              <p:par>
                                <p:cTn id="21" presetID="1" presetClass="entr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 additive="repl"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Effect">
                            <p:stCondLst>
                              <p:cond delay="8500"/>
                            </p:stCondLst>
                            <p:childTnLst>
                              <p:par>
                                <p:cTn id="24" presetID="1" presetClass="entr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 additive="repl"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Effect">
                      <p:stCondLst>
                        <p:cond delay="indefinite"/>
                      </p:stCondLst>
                      <p:childTnLst>
                        <p:par>
                          <p:cTn id="27" fill="hold" nodeType="withEffect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 additive="repl">
                                        <p:cTn id="30" dur="500"/>
                                        <p:tgtEl>
                                          <p:spTgt spid="194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Effect">
                            <p:stCondLst>
                              <p:cond delay="500"/>
                            </p:stCondLst>
                            <p:childTnLst>
                              <p:par>
                                <p:cTn id="3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 additive="repl">
                                        <p:cTn id="34" dur="500"/>
                                        <p:tgtEl>
                                          <p:spTgt spid="194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37" dur="3000"/>
                                        <p:tgtEl>
                                          <p:spTgt spid="194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Rectangle 1"/>
          <p:cNvSpPr>
            <a:spLocks noChangeArrowheads="1"/>
          </p:cNvSpPr>
          <p:nvPr/>
        </p:nvSpPr>
        <p:spPr bwMode="auto">
          <a:xfrm>
            <a:off x="2195513" y="274638"/>
            <a:ext cx="5832475" cy="852487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  <p:txBody>
          <a:bodyPr lIns="90000" tIns="46800" rIns="90000" bIns="46800" anchor="ctr"/>
          <a:lstStyle/>
          <a:p>
            <a:pPr algn="ctr">
              <a:lnSpc>
                <a:spcPct val="100000"/>
              </a:lnSpc>
              <a:spcBef>
                <a:spcPts val="50"/>
              </a:spcBef>
              <a:spcAft>
                <a:spcPts val="5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3600" b="1" i="1">
                <a:solidFill>
                  <a:srgbClr val="FF0000"/>
                </a:solidFill>
                <a:latin typeface="Arial" charset="0"/>
                <a:ea typeface="DejaVu Sans" pitchFamily="16" charset="0"/>
                <a:cs typeface="DejaVu Sans" pitchFamily="16" charset="0"/>
              </a:rPr>
              <a:t>ВНИМАНИЕ !  ВОПРОС</a:t>
            </a:r>
          </a:p>
        </p:txBody>
      </p:sp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428625" y="1785938"/>
            <a:ext cx="8358188" cy="1211262"/>
          </a:xfrm>
          <a:prstGeom prst="rect">
            <a:avLst/>
          </a:prstGeom>
          <a:solidFill>
            <a:srgbClr val="FF0000">
              <a:alpha val="39999"/>
            </a:srgbClr>
          </a:solidFill>
          <a:ln w="57240" cap="flat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lIns="90000" tIns="46800" rIns="90000" bIns="46800"/>
          <a:lstStyle/>
          <a:p>
            <a:pPr marL="342900" algn="ctr">
              <a:lnSpc>
                <a:spcPct val="80000"/>
              </a:lnSpc>
              <a:spcBef>
                <a:spcPts val="950"/>
              </a:spcBef>
              <a:spcAft>
                <a:spcPts val="5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3600" b="1">
                <a:solidFill>
                  <a:srgbClr val="FFFFFF"/>
                </a:solidFill>
                <a:latin typeface="Arial" charset="0"/>
                <a:ea typeface="DejaVu Sans" pitchFamily="16" charset="0"/>
                <a:cs typeface="DejaVu Sans" pitchFamily="16" charset="0"/>
              </a:rPr>
              <a:t>За сметану, хлеб и сыр </a:t>
            </a:r>
          </a:p>
          <a:p>
            <a:pPr marL="342900" algn="ctr">
              <a:lnSpc>
                <a:spcPct val="80000"/>
              </a:lnSpc>
              <a:spcBef>
                <a:spcPts val="950"/>
              </a:spcBef>
              <a:spcAft>
                <a:spcPts val="5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3600" b="1">
                <a:solidFill>
                  <a:srgbClr val="FFFFFF"/>
                </a:solidFill>
                <a:latin typeface="Arial" charset="0"/>
                <a:ea typeface="DejaVu Sans" pitchFamily="16" charset="0"/>
                <a:cs typeface="DejaVu Sans" pitchFamily="16" charset="0"/>
              </a:rPr>
              <a:t>В кассе чек пробьёт ...</a:t>
            </a:r>
          </a:p>
        </p:txBody>
      </p:sp>
      <p:pic>
        <p:nvPicPr>
          <p:cNvPr id="20483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95288" y="404813"/>
            <a:ext cx="1368425" cy="1368425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  <p:pic>
        <p:nvPicPr>
          <p:cNvPr id="20484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39750" y="549275"/>
            <a:ext cx="1042988" cy="1042988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  <p:sp>
        <p:nvSpPr>
          <p:cNvPr id="20485" name="WordArt 5"/>
          <p:cNvSpPr>
            <a:spLocks noChangeArrowheads="1" noChangeShapeType="1" noTextEdit="1"/>
          </p:cNvSpPr>
          <p:nvPr/>
        </p:nvSpPr>
        <p:spPr bwMode="auto">
          <a:xfrm>
            <a:off x="755650" y="765175"/>
            <a:ext cx="576263" cy="5762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ru-RU" sz="2400" b="1">
                <a:ln w="9525" cap="flat">
                  <a:noFill/>
                  <a:round/>
                  <a:headEnd/>
                  <a:tailEnd/>
                </a:ln>
                <a:solidFill>
                  <a:srgbClr val="000000"/>
                </a:solidFill>
                <a:latin typeface="DejaVu Sans"/>
              </a:rPr>
              <a:t>23</a:t>
            </a:r>
          </a:p>
        </p:txBody>
      </p:sp>
      <p:pic>
        <p:nvPicPr>
          <p:cNvPr id="20486" name="Picture 6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84213" y="5589588"/>
            <a:ext cx="647700" cy="538162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  <p:pic>
        <p:nvPicPr>
          <p:cNvPr id="20487" name="Picture 7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547813" y="5589588"/>
            <a:ext cx="647700" cy="538162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  <p:pic>
        <p:nvPicPr>
          <p:cNvPr id="20488" name="Picture 8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411413" y="5589588"/>
            <a:ext cx="647700" cy="538162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  <p:pic>
        <p:nvPicPr>
          <p:cNvPr id="20489" name="Picture 9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276600" y="5589588"/>
            <a:ext cx="647700" cy="538162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  <p:pic>
        <p:nvPicPr>
          <p:cNvPr id="20490" name="Picture 10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140200" y="5589588"/>
            <a:ext cx="647700" cy="538162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  <p:sp>
        <p:nvSpPr>
          <p:cNvPr id="20491" name="Rectangle 11"/>
          <p:cNvSpPr>
            <a:spLocks noChangeArrowheads="1"/>
          </p:cNvSpPr>
          <p:nvPr/>
        </p:nvSpPr>
        <p:spPr bwMode="auto">
          <a:xfrm>
            <a:off x="4572000" y="3716338"/>
            <a:ext cx="4321175" cy="574675"/>
          </a:xfrm>
          <a:prstGeom prst="rect">
            <a:avLst/>
          </a:prstGeom>
          <a:solidFill>
            <a:srgbClr val="FFFFFF"/>
          </a:solidFill>
          <a:ln w="76320" cap="flat">
            <a:solidFill>
              <a:srgbClr val="CC0000"/>
            </a:solidFill>
            <a:miter lim="800000"/>
            <a:headEnd/>
            <a:tailEnd/>
          </a:ln>
          <a:effectLst/>
        </p:spPr>
        <p:txBody>
          <a:bodyPr wrap="none" lIns="90000" tIns="46800" rIns="90000" bIns="46800" anchor="ctr"/>
          <a:lstStyle/>
          <a:p>
            <a:pPr algn="ctr">
              <a:lnSpc>
                <a:spcPct val="100000"/>
              </a:lnSpc>
              <a:spcBef>
                <a:spcPts val="50"/>
              </a:spcBef>
              <a:spcAft>
                <a:spcPts val="5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3200" b="1" i="1">
                <a:solidFill>
                  <a:srgbClr val="660033"/>
                </a:solidFill>
                <a:latin typeface="Arial" charset="0"/>
                <a:ea typeface="DejaVu Sans" pitchFamily="16" charset="0"/>
                <a:cs typeface="DejaVu Sans" pitchFamily="16" charset="0"/>
              </a:rPr>
              <a:t>Правильный ответ</a:t>
            </a:r>
          </a:p>
        </p:txBody>
      </p:sp>
      <p:sp>
        <p:nvSpPr>
          <p:cNvPr id="20492" name="AutoShape 12"/>
          <p:cNvSpPr>
            <a:spLocks noChangeArrowheads="1"/>
          </p:cNvSpPr>
          <p:nvPr/>
        </p:nvSpPr>
        <p:spPr bwMode="auto">
          <a:xfrm rot="10800000">
            <a:off x="5148263" y="4805363"/>
            <a:ext cx="3311525" cy="1131887"/>
          </a:xfrm>
          <a:custGeom>
            <a:avLst/>
            <a:gdLst>
              <a:gd name="G0" fmla="+- 9198 0 0"/>
              <a:gd name="G1" fmla="+- 3144 0 0"/>
            </a:gdLst>
            <a:ahLst/>
            <a:cxnLst>
              <a:cxn ang="0">
                <a:pos x="r" y="vc"/>
              </a:cxn>
              <a:cxn ang="5400000">
                <a:pos x="hc" y="b"/>
              </a:cxn>
              <a:cxn ang="10800000">
                <a:pos x="l" y="vc"/>
              </a:cxn>
              <a:cxn ang="16200000">
                <a:pos x="hc" y="t"/>
              </a:cxn>
            </a:cxnLst>
            <a:rect l="0" t="0" r="0" b="0"/>
            <a:pathLst>
              <a:path>
                <a:moveTo>
                  <a:pt x="0" y="0"/>
                </a:moveTo>
                <a:lnTo>
                  <a:pt x="1533" y="0"/>
                </a:lnTo>
                <a:lnTo>
                  <a:pt x="3833" y="0"/>
                </a:lnTo>
                <a:lnTo>
                  <a:pt x="9198" y="0"/>
                </a:lnTo>
                <a:lnTo>
                  <a:pt x="9198" y="1834"/>
                </a:lnTo>
                <a:lnTo>
                  <a:pt x="9198" y="2620"/>
                </a:lnTo>
                <a:lnTo>
                  <a:pt x="9198" y="3144"/>
                </a:lnTo>
                <a:lnTo>
                  <a:pt x="3833" y="3144"/>
                </a:lnTo>
                <a:lnTo>
                  <a:pt x="3118" y="9768"/>
                </a:lnTo>
                <a:lnTo>
                  <a:pt x="1533" y="3144"/>
                </a:lnTo>
                <a:lnTo>
                  <a:pt x="0" y="3144"/>
                </a:lnTo>
                <a:lnTo>
                  <a:pt x="0" y="2620"/>
                </a:lnTo>
                <a:lnTo>
                  <a:pt x="0" y="1834"/>
                </a:lnTo>
                <a:close/>
              </a:path>
            </a:pathLst>
          </a:custGeom>
          <a:solidFill>
            <a:srgbClr val="FFFFFF"/>
          </a:solidFill>
          <a:ln w="76320" cap="flat">
            <a:solidFill>
              <a:srgbClr val="660033"/>
            </a:solidFill>
            <a:miter lim="800000"/>
            <a:headEnd/>
            <a:tailEnd/>
          </a:ln>
          <a:effectLst/>
        </p:spPr>
        <p:txBody>
          <a:bodyPr lIns="90000" tIns="46800" rIns="90000" bIns="46800"/>
          <a:lstStyle/>
          <a:p>
            <a:pPr algn="ctr">
              <a:lnSpc>
                <a:spcPct val="110000"/>
              </a:lnSpc>
              <a:spcBef>
                <a:spcPts val="50"/>
              </a:spcBef>
              <a:spcAft>
                <a:spcPts val="5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>
              <a:solidFill>
                <a:srgbClr val="000000"/>
              </a:solidFill>
              <a:ea typeface="DejaVu Sans" pitchFamily="16" charset="0"/>
              <a:cs typeface="DejaVu Sans" pitchFamily="16" charset="0"/>
            </a:endParaRPr>
          </a:p>
          <a:p>
            <a:pPr algn="ctr">
              <a:lnSpc>
                <a:spcPct val="110000"/>
              </a:lnSpc>
              <a:spcBef>
                <a:spcPts val="50"/>
              </a:spcBef>
              <a:spcAft>
                <a:spcPts val="5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3200" b="1">
                <a:solidFill>
                  <a:srgbClr val="CC0000"/>
                </a:solidFill>
                <a:latin typeface="Arial" charset="0"/>
                <a:ea typeface="DejaVu Sans" pitchFamily="16" charset="0"/>
                <a:cs typeface="DejaVu Sans" pitchFamily="16" charset="0"/>
              </a:rPr>
              <a:t>кассир</a:t>
            </a:r>
          </a:p>
        </p:txBody>
      </p:sp>
      <p:sp>
        <p:nvSpPr>
          <p:cNvPr id="20493" name="Rectangle 13"/>
          <p:cNvSpPr>
            <a:spLocks noChangeArrowheads="1"/>
          </p:cNvSpPr>
          <p:nvPr/>
        </p:nvSpPr>
        <p:spPr bwMode="auto">
          <a:xfrm>
            <a:off x="0" y="6297613"/>
            <a:ext cx="9144000" cy="560387"/>
          </a:xfrm>
          <a:prstGeom prst="rect">
            <a:avLst/>
          </a:prstGeom>
          <a:solidFill>
            <a:srgbClr val="3366FF">
              <a:alpha val="31000"/>
            </a:srgbClr>
          </a:solidFill>
          <a:ln w="57240" cap="flat">
            <a:solidFill>
              <a:srgbClr val="3366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grpSp>
        <p:nvGrpSpPr>
          <p:cNvPr id="20494" name="Group 14"/>
          <p:cNvGrpSpPr>
            <a:grpSpLocks/>
          </p:cNvGrpSpPr>
          <p:nvPr/>
        </p:nvGrpSpPr>
        <p:grpSpPr bwMode="auto">
          <a:xfrm>
            <a:off x="5930900" y="6450013"/>
            <a:ext cx="1431925" cy="290512"/>
            <a:chOff x="3736" y="4063"/>
            <a:chExt cx="902" cy="183"/>
          </a:xfrm>
        </p:grpSpPr>
        <p:pic>
          <p:nvPicPr>
            <p:cNvPr id="20495" name="Picture 15"/>
            <p:cNvPicPr>
              <a:picLocks noChangeAspect="1" noChangeArrowheads="1"/>
            </p:cNvPicPr>
            <p:nvPr/>
          </p:nvPicPr>
          <p:blipFill>
            <a:blip r:embed="rId8"/>
            <a:srcRect/>
            <a:stretch>
              <a:fillRect/>
            </a:stretch>
          </p:blipFill>
          <p:spPr bwMode="auto">
            <a:xfrm>
              <a:off x="3736" y="4063"/>
              <a:ext cx="902" cy="183"/>
            </a:xfrm>
            <a:prstGeom prst="rect">
              <a:avLst/>
            </a:prstGeom>
            <a:noFill/>
            <a:ln w="9525" cap="flat">
              <a:noFill/>
              <a:round/>
              <a:headEnd/>
              <a:tailEnd/>
            </a:ln>
            <a:effectLst/>
          </p:spPr>
        </p:pic>
        <p:sp>
          <p:nvSpPr>
            <p:cNvPr id="20496" name="Rectangle 16"/>
            <p:cNvSpPr>
              <a:spLocks noChangeArrowheads="1"/>
            </p:cNvSpPr>
            <p:nvPr/>
          </p:nvSpPr>
          <p:spPr bwMode="auto">
            <a:xfrm>
              <a:off x="3742" y="4065"/>
              <a:ext cx="890" cy="177"/>
            </a:xfrm>
            <a:prstGeom prst="rect">
              <a:avLst/>
            </a:prstGeom>
            <a:noFill/>
            <a:ln w="9525" cap="flat">
              <a:noFill/>
              <a:round/>
              <a:headEnd/>
              <a:tailEnd/>
            </a:ln>
            <a:effectLst/>
          </p:spPr>
          <p:txBody>
            <a:bodyPr wrap="none" lIns="90000" tIns="46800" rIns="90000" bIns="46800" anchor="ctr"/>
            <a:lstStyle/>
            <a:p>
              <a:pPr algn="ctr">
                <a:lnSpc>
                  <a:spcPct val="100000"/>
                </a:lnSpc>
                <a:spcBef>
                  <a:spcPts val="50"/>
                </a:spcBef>
                <a:spcAft>
                  <a:spcPts val="5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r>
                <a:rPr lang="ru-RU" sz="1400">
                  <a:solidFill>
                    <a:srgbClr val="000000"/>
                  </a:solidFill>
                  <a:latin typeface="Arial" charset="0"/>
                  <a:ea typeface="DejaVu Sans" pitchFamily="16" charset="0"/>
                  <a:cs typeface="DejaVu Sans" pitchFamily="16" charset="0"/>
                </a:rPr>
                <a:t>Правила игры</a:t>
              </a:r>
            </a:p>
          </p:txBody>
        </p:sp>
      </p:grpSp>
      <p:grpSp>
        <p:nvGrpSpPr>
          <p:cNvPr id="20497" name="Group 17"/>
          <p:cNvGrpSpPr>
            <a:grpSpLocks/>
          </p:cNvGrpSpPr>
          <p:nvPr/>
        </p:nvGrpSpPr>
        <p:grpSpPr bwMode="auto">
          <a:xfrm>
            <a:off x="7443788" y="6450013"/>
            <a:ext cx="1570037" cy="290512"/>
            <a:chOff x="4689" y="4063"/>
            <a:chExt cx="989" cy="183"/>
          </a:xfrm>
        </p:grpSpPr>
        <p:pic>
          <p:nvPicPr>
            <p:cNvPr id="20498" name="Picture 18"/>
            <p:cNvPicPr>
              <a:picLocks noChangeAspect="1" noChangeArrowheads="1"/>
            </p:cNvPicPr>
            <p:nvPr/>
          </p:nvPicPr>
          <p:blipFill>
            <a:blip r:embed="rId9"/>
            <a:srcRect/>
            <a:stretch>
              <a:fillRect/>
            </a:stretch>
          </p:blipFill>
          <p:spPr bwMode="auto">
            <a:xfrm>
              <a:off x="4689" y="4063"/>
              <a:ext cx="989" cy="183"/>
            </a:xfrm>
            <a:prstGeom prst="rect">
              <a:avLst/>
            </a:prstGeom>
            <a:noFill/>
            <a:ln w="9525" cap="flat">
              <a:noFill/>
              <a:round/>
              <a:headEnd/>
              <a:tailEnd/>
            </a:ln>
            <a:effectLst/>
          </p:spPr>
        </p:pic>
        <p:sp>
          <p:nvSpPr>
            <p:cNvPr id="20499" name="Rectangle 19"/>
            <p:cNvSpPr>
              <a:spLocks noChangeArrowheads="1"/>
            </p:cNvSpPr>
            <p:nvPr/>
          </p:nvSpPr>
          <p:spPr bwMode="auto">
            <a:xfrm>
              <a:off x="4694" y="4065"/>
              <a:ext cx="981" cy="177"/>
            </a:xfrm>
            <a:prstGeom prst="rect">
              <a:avLst/>
            </a:prstGeom>
            <a:noFill/>
            <a:ln w="9525" cap="flat">
              <a:noFill/>
              <a:round/>
              <a:headEnd/>
              <a:tailEnd/>
            </a:ln>
            <a:effectLst/>
          </p:spPr>
          <p:txBody>
            <a:bodyPr wrap="none" lIns="90000" tIns="46800" rIns="90000" bIns="46800" anchor="ctr"/>
            <a:lstStyle/>
            <a:p>
              <a:pPr algn="ctr">
                <a:lnSpc>
                  <a:spcPct val="100000"/>
                </a:lnSpc>
                <a:spcBef>
                  <a:spcPts val="50"/>
                </a:spcBef>
                <a:spcAft>
                  <a:spcPts val="5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r>
                <a:rPr lang="ru-RU" sz="1400" b="1">
                  <a:solidFill>
                    <a:srgbClr val="FF0000"/>
                  </a:solidFill>
                  <a:latin typeface="Arial" charset="0"/>
                  <a:ea typeface="DejaVu Sans" pitchFamily="16" charset="0"/>
                  <a:cs typeface="DejaVu Sans" pitchFamily="16" charset="0"/>
                </a:rPr>
                <a:t>Продолжить игру</a:t>
              </a:r>
            </a:p>
          </p:txBody>
        </p:sp>
      </p:grpSp>
      <p:pic>
        <p:nvPicPr>
          <p:cNvPr id="20500" name="Picture 20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1306513" y="3087688"/>
            <a:ext cx="2408237" cy="2406650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Effect">
                      <p:stCondLst>
                        <p:cond delay="0"/>
                      </p:stCondLst>
                      <p:childTnLst>
                        <p:par>
                          <p:cTn id="4" fill="hold" nodeType="withEffect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Effect">
                            <p:stCondLst>
                              <p:cond delay="500"/>
                            </p:stCondLst>
                            <p:childTnLst>
                              <p:par>
                                <p:cTn id="8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 additive="repl">
                                        <p:cTn id="10" dur="5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Effect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" presetClass="entr" fill="hold" nodeType="after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 additive="repl"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Effect">
                            <p:stCondLst>
                              <p:cond delay="4000"/>
                            </p:stCondLst>
                            <p:childTnLst>
                              <p:par>
                                <p:cTn id="15" presetID="1" presetClass="entr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 additive="repl"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Effect">
                            <p:stCondLst>
                              <p:cond delay="5500"/>
                            </p:stCondLst>
                            <p:childTnLst>
                              <p:par>
                                <p:cTn id="18" presetID="1" presetClass="entr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 additive="repl"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Effect">
                            <p:stCondLst>
                              <p:cond delay="7000"/>
                            </p:stCondLst>
                            <p:childTnLst>
                              <p:par>
                                <p:cTn id="21" presetID="1" presetClass="entr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 additive="repl"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Effect">
                            <p:stCondLst>
                              <p:cond delay="8500"/>
                            </p:stCondLst>
                            <p:childTnLst>
                              <p:par>
                                <p:cTn id="24" presetID="1" presetClass="entr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 additive="repl"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Effect">
                      <p:stCondLst>
                        <p:cond delay="indefinite"/>
                      </p:stCondLst>
                      <p:childTnLst>
                        <p:par>
                          <p:cTn id="27" fill="hold" nodeType="withEffect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 additive="repl">
                                        <p:cTn id="30" dur="500"/>
                                        <p:tgtEl>
                                          <p:spTgt spid="204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Effect">
                            <p:stCondLst>
                              <p:cond delay="500"/>
                            </p:stCondLst>
                            <p:childTnLst>
                              <p:par>
                                <p:cTn id="3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 additive="repl">
                                        <p:cTn id="34" dur="500"/>
                                        <p:tgtEl>
                                          <p:spTgt spid="204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37" dur="3000"/>
                                        <p:tgtEl>
                                          <p:spTgt spid="205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1"/>
          <p:cNvSpPr>
            <a:spLocks noChangeArrowheads="1"/>
          </p:cNvSpPr>
          <p:nvPr/>
        </p:nvSpPr>
        <p:spPr bwMode="auto">
          <a:xfrm>
            <a:off x="2195513" y="274638"/>
            <a:ext cx="5832475" cy="852487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  <p:txBody>
          <a:bodyPr lIns="90000" tIns="46800" rIns="90000" bIns="46800" anchor="ctr"/>
          <a:lstStyle/>
          <a:p>
            <a:pPr algn="ctr">
              <a:lnSpc>
                <a:spcPct val="100000"/>
              </a:lnSpc>
              <a:spcBef>
                <a:spcPts val="50"/>
              </a:spcBef>
              <a:spcAft>
                <a:spcPts val="5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3600" b="1" i="1">
                <a:solidFill>
                  <a:srgbClr val="FF0000"/>
                </a:solidFill>
                <a:latin typeface="Arial" charset="0"/>
                <a:ea typeface="DejaVu Sans" pitchFamily="16" charset="0"/>
                <a:cs typeface="DejaVu Sans" pitchFamily="16" charset="0"/>
              </a:rPr>
              <a:t>ВНИМАНИЕ !  ВОПРОС</a:t>
            </a:r>
          </a:p>
        </p:txBody>
      </p:sp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428625" y="1714500"/>
            <a:ext cx="8429625" cy="1785938"/>
          </a:xfrm>
          <a:prstGeom prst="rect">
            <a:avLst/>
          </a:prstGeom>
          <a:solidFill>
            <a:srgbClr val="FF0000">
              <a:alpha val="39999"/>
            </a:srgbClr>
          </a:solidFill>
          <a:ln w="57240" cap="flat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lIns="90000" tIns="46800" rIns="90000" bIns="46800"/>
          <a:lstStyle/>
          <a:p>
            <a:pPr marL="342900" algn="ctr">
              <a:lnSpc>
                <a:spcPct val="120000"/>
              </a:lnSpc>
              <a:spcBef>
                <a:spcPts val="1050"/>
              </a:spcBef>
              <a:spcAft>
                <a:spcPts val="5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4000" b="1">
                <a:solidFill>
                  <a:srgbClr val="FFFFFF"/>
                </a:solidFill>
                <a:latin typeface="Arial" charset="0"/>
                <a:ea typeface="DejaVu Sans" pitchFamily="16" charset="0"/>
                <a:cs typeface="DejaVu Sans" pitchFamily="16" charset="0"/>
              </a:rPr>
              <a:t>Дела у нас пойдут на лад:</a:t>
            </a:r>
          </a:p>
          <a:p>
            <a:pPr marL="342900" algn="ctr">
              <a:lnSpc>
                <a:spcPct val="120000"/>
              </a:lnSpc>
              <a:spcBef>
                <a:spcPts val="1050"/>
              </a:spcBef>
              <a:spcAft>
                <a:spcPts val="5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4000" b="1">
                <a:solidFill>
                  <a:srgbClr val="FFFFFF"/>
                </a:solidFill>
                <a:latin typeface="Arial" charset="0"/>
                <a:ea typeface="DejaVu Sans" pitchFamily="16" charset="0"/>
                <a:cs typeface="DejaVu Sans" pitchFamily="16" charset="0"/>
              </a:rPr>
              <a:t>Мы в лучший банк внесли свой ... </a:t>
            </a:r>
          </a:p>
        </p:txBody>
      </p:sp>
      <p:pic>
        <p:nvPicPr>
          <p:cNvPr id="21507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95288" y="404813"/>
            <a:ext cx="1368425" cy="1368425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  <p:pic>
        <p:nvPicPr>
          <p:cNvPr id="21508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39750" y="549275"/>
            <a:ext cx="1042988" cy="1042988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  <p:sp>
        <p:nvSpPr>
          <p:cNvPr id="21509" name="WordArt 5"/>
          <p:cNvSpPr>
            <a:spLocks noChangeArrowheads="1" noChangeShapeType="1" noTextEdit="1"/>
          </p:cNvSpPr>
          <p:nvPr/>
        </p:nvSpPr>
        <p:spPr bwMode="auto">
          <a:xfrm>
            <a:off x="755650" y="765175"/>
            <a:ext cx="576263" cy="5762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ru-RU" sz="2400" b="1">
                <a:ln w="9525" cap="flat">
                  <a:noFill/>
                  <a:round/>
                  <a:headEnd/>
                  <a:tailEnd/>
                </a:ln>
                <a:solidFill>
                  <a:srgbClr val="000000"/>
                </a:solidFill>
                <a:latin typeface="DejaVu Sans"/>
              </a:rPr>
              <a:t>27</a:t>
            </a:r>
          </a:p>
        </p:txBody>
      </p:sp>
      <p:pic>
        <p:nvPicPr>
          <p:cNvPr id="21510" name="Picture 6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84213" y="5589588"/>
            <a:ext cx="647700" cy="538162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  <p:pic>
        <p:nvPicPr>
          <p:cNvPr id="21511" name="Picture 7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547813" y="5589588"/>
            <a:ext cx="647700" cy="538162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  <p:pic>
        <p:nvPicPr>
          <p:cNvPr id="21512" name="Picture 8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411413" y="5589588"/>
            <a:ext cx="647700" cy="538162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  <p:pic>
        <p:nvPicPr>
          <p:cNvPr id="21513" name="Picture 9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276600" y="5589588"/>
            <a:ext cx="647700" cy="538162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  <p:pic>
        <p:nvPicPr>
          <p:cNvPr id="21514" name="Picture 10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140200" y="5589588"/>
            <a:ext cx="647700" cy="538162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  <p:sp>
        <p:nvSpPr>
          <p:cNvPr id="21515" name="Rectangle 11"/>
          <p:cNvSpPr>
            <a:spLocks noChangeArrowheads="1"/>
          </p:cNvSpPr>
          <p:nvPr/>
        </p:nvSpPr>
        <p:spPr bwMode="auto">
          <a:xfrm>
            <a:off x="4572000" y="3716338"/>
            <a:ext cx="4321175" cy="574675"/>
          </a:xfrm>
          <a:prstGeom prst="rect">
            <a:avLst/>
          </a:prstGeom>
          <a:solidFill>
            <a:srgbClr val="FFFFFF"/>
          </a:solidFill>
          <a:ln w="76320" cap="flat">
            <a:solidFill>
              <a:srgbClr val="CC0000"/>
            </a:solidFill>
            <a:miter lim="800000"/>
            <a:headEnd/>
            <a:tailEnd/>
          </a:ln>
          <a:effectLst/>
        </p:spPr>
        <p:txBody>
          <a:bodyPr wrap="none" lIns="90000" tIns="46800" rIns="90000" bIns="46800" anchor="ctr"/>
          <a:lstStyle/>
          <a:p>
            <a:pPr algn="ctr">
              <a:lnSpc>
                <a:spcPct val="100000"/>
              </a:lnSpc>
              <a:spcBef>
                <a:spcPts val="50"/>
              </a:spcBef>
              <a:spcAft>
                <a:spcPts val="5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3200" b="1" i="1">
                <a:solidFill>
                  <a:srgbClr val="660033"/>
                </a:solidFill>
                <a:latin typeface="Arial" charset="0"/>
                <a:ea typeface="DejaVu Sans" pitchFamily="16" charset="0"/>
                <a:cs typeface="DejaVu Sans" pitchFamily="16" charset="0"/>
              </a:rPr>
              <a:t>Правильный ответ</a:t>
            </a:r>
          </a:p>
        </p:txBody>
      </p:sp>
      <p:sp>
        <p:nvSpPr>
          <p:cNvPr id="21516" name="AutoShape 12"/>
          <p:cNvSpPr>
            <a:spLocks noChangeArrowheads="1"/>
          </p:cNvSpPr>
          <p:nvPr/>
        </p:nvSpPr>
        <p:spPr bwMode="auto">
          <a:xfrm rot="10800000">
            <a:off x="5072063" y="4794250"/>
            <a:ext cx="3816350" cy="1295400"/>
          </a:xfrm>
          <a:custGeom>
            <a:avLst/>
            <a:gdLst>
              <a:gd name="G0" fmla="+- 10601 0 0"/>
              <a:gd name="G1" fmla="+- 3598 0 0"/>
            </a:gdLst>
            <a:ahLst/>
            <a:cxnLst>
              <a:cxn ang="0">
                <a:pos x="r" y="vc"/>
              </a:cxn>
              <a:cxn ang="5400000">
                <a:pos x="hc" y="b"/>
              </a:cxn>
              <a:cxn ang="10800000">
                <a:pos x="l" y="vc"/>
              </a:cxn>
              <a:cxn ang="16200000">
                <a:pos x="hc" y="t"/>
              </a:cxn>
            </a:cxnLst>
            <a:rect l="0" t="0" r="0" b="0"/>
            <a:pathLst>
              <a:path>
                <a:moveTo>
                  <a:pt x="0" y="0"/>
                </a:moveTo>
                <a:lnTo>
                  <a:pt x="6184" y="0"/>
                </a:lnTo>
                <a:lnTo>
                  <a:pt x="8834" y="0"/>
                </a:lnTo>
                <a:lnTo>
                  <a:pt x="10601" y="0"/>
                </a:lnTo>
                <a:lnTo>
                  <a:pt x="10601" y="2099"/>
                </a:lnTo>
                <a:lnTo>
                  <a:pt x="10601" y="2999"/>
                </a:lnTo>
                <a:lnTo>
                  <a:pt x="10601" y="3599"/>
                </a:lnTo>
                <a:lnTo>
                  <a:pt x="8834" y="3599"/>
                </a:lnTo>
                <a:lnTo>
                  <a:pt x="5326" y="11181"/>
                </a:lnTo>
                <a:lnTo>
                  <a:pt x="6184" y="3599"/>
                </a:lnTo>
                <a:lnTo>
                  <a:pt x="0" y="3599"/>
                </a:lnTo>
                <a:lnTo>
                  <a:pt x="0" y="2999"/>
                </a:lnTo>
                <a:lnTo>
                  <a:pt x="0" y="2099"/>
                </a:lnTo>
                <a:close/>
              </a:path>
            </a:pathLst>
          </a:custGeom>
          <a:solidFill>
            <a:srgbClr val="FFFFFF"/>
          </a:solidFill>
          <a:ln w="76320" cap="flat">
            <a:solidFill>
              <a:srgbClr val="660033"/>
            </a:solidFill>
            <a:miter lim="800000"/>
            <a:headEnd/>
            <a:tailEnd/>
          </a:ln>
          <a:effectLst/>
        </p:spPr>
        <p:txBody>
          <a:bodyPr lIns="90000" tIns="46800" rIns="90000" bIns="46800"/>
          <a:lstStyle/>
          <a:p>
            <a:pPr algn="ctr">
              <a:lnSpc>
                <a:spcPct val="100000"/>
              </a:lnSpc>
              <a:spcBef>
                <a:spcPts val="50"/>
              </a:spcBef>
              <a:spcAft>
                <a:spcPts val="5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>
              <a:solidFill>
                <a:srgbClr val="000000"/>
              </a:solidFill>
              <a:ea typeface="DejaVu Sans" pitchFamily="16" charset="0"/>
              <a:cs typeface="DejaVu Sans" pitchFamily="16" charset="0"/>
            </a:endParaRPr>
          </a:p>
          <a:p>
            <a:pPr algn="ctr">
              <a:lnSpc>
                <a:spcPct val="100000"/>
              </a:lnSpc>
              <a:spcBef>
                <a:spcPts val="50"/>
              </a:spcBef>
              <a:spcAft>
                <a:spcPts val="5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3200" b="1">
                <a:solidFill>
                  <a:srgbClr val="CC0000"/>
                </a:solidFill>
                <a:latin typeface="Arial" charset="0"/>
                <a:ea typeface="DejaVu Sans" pitchFamily="16" charset="0"/>
                <a:cs typeface="DejaVu Sans" pitchFamily="16" charset="0"/>
              </a:rPr>
              <a:t>вклад</a:t>
            </a:r>
          </a:p>
        </p:txBody>
      </p:sp>
      <p:sp>
        <p:nvSpPr>
          <p:cNvPr id="21517" name="Rectangle 13"/>
          <p:cNvSpPr>
            <a:spLocks noChangeArrowheads="1"/>
          </p:cNvSpPr>
          <p:nvPr/>
        </p:nvSpPr>
        <p:spPr bwMode="auto">
          <a:xfrm>
            <a:off x="0" y="6297613"/>
            <a:ext cx="9144000" cy="560387"/>
          </a:xfrm>
          <a:prstGeom prst="rect">
            <a:avLst/>
          </a:prstGeom>
          <a:solidFill>
            <a:srgbClr val="3366FF">
              <a:alpha val="31000"/>
            </a:srgbClr>
          </a:solidFill>
          <a:ln w="57240" cap="flat">
            <a:solidFill>
              <a:srgbClr val="3366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grpSp>
        <p:nvGrpSpPr>
          <p:cNvPr id="21518" name="Group 14"/>
          <p:cNvGrpSpPr>
            <a:grpSpLocks/>
          </p:cNvGrpSpPr>
          <p:nvPr/>
        </p:nvGrpSpPr>
        <p:grpSpPr bwMode="auto">
          <a:xfrm>
            <a:off x="5930900" y="6450013"/>
            <a:ext cx="1431925" cy="290512"/>
            <a:chOff x="3736" y="4063"/>
            <a:chExt cx="902" cy="183"/>
          </a:xfrm>
        </p:grpSpPr>
        <p:pic>
          <p:nvPicPr>
            <p:cNvPr id="21519" name="Picture 15"/>
            <p:cNvPicPr>
              <a:picLocks noChangeAspect="1" noChangeArrowheads="1"/>
            </p:cNvPicPr>
            <p:nvPr/>
          </p:nvPicPr>
          <p:blipFill>
            <a:blip r:embed="rId8"/>
            <a:srcRect/>
            <a:stretch>
              <a:fillRect/>
            </a:stretch>
          </p:blipFill>
          <p:spPr bwMode="auto">
            <a:xfrm>
              <a:off x="3736" y="4063"/>
              <a:ext cx="902" cy="183"/>
            </a:xfrm>
            <a:prstGeom prst="rect">
              <a:avLst/>
            </a:prstGeom>
            <a:noFill/>
            <a:ln w="9525" cap="flat">
              <a:noFill/>
              <a:round/>
              <a:headEnd/>
              <a:tailEnd/>
            </a:ln>
            <a:effectLst/>
          </p:spPr>
        </p:pic>
        <p:sp>
          <p:nvSpPr>
            <p:cNvPr id="21520" name="Rectangle 16"/>
            <p:cNvSpPr>
              <a:spLocks noChangeArrowheads="1"/>
            </p:cNvSpPr>
            <p:nvPr/>
          </p:nvSpPr>
          <p:spPr bwMode="auto">
            <a:xfrm>
              <a:off x="3742" y="4065"/>
              <a:ext cx="890" cy="177"/>
            </a:xfrm>
            <a:prstGeom prst="rect">
              <a:avLst/>
            </a:prstGeom>
            <a:noFill/>
            <a:ln w="9525" cap="flat">
              <a:noFill/>
              <a:round/>
              <a:headEnd/>
              <a:tailEnd/>
            </a:ln>
            <a:effectLst/>
          </p:spPr>
          <p:txBody>
            <a:bodyPr wrap="none" lIns="90000" tIns="46800" rIns="90000" bIns="46800" anchor="ctr"/>
            <a:lstStyle/>
            <a:p>
              <a:pPr algn="ctr">
                <a:lnSpc>
                  <a:spcPct val="100000"/>
                </a:lnSpc>
                <a:spcBef>
                  <a:spcPts val="50"/>
                </a:spcBef>
                <a:spcAft>
                  <a:spcPts val="5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r>
                <a:rPr lang="ru-RU" sz="1400">
                  <a:solidFill>
                    <a:srgbClr val="000000"/>
                  </a:solidFill>
                  <a:latin typeface="Arial" charset="0"/>
                  <a:ea typeface="DejaVu Sans" pitchFamily="16" charset="0"/>
                  <a:cs typeface="DejaVu Sans" pitchFamily="16" charset="0"/>
                </a:rPr>
                <a:t>Правила игры</a:t>
              </a:r>
            </a:p>
          </p:txBody>
        </p:sp>
      </p:grpSp>
      <p:grpSp>
        <p:nvGrpSpPr>
          <p:cNvPr id="21521" name="Group 17"/>
          <p:cNvGrpSpPr>
            <a:grpSpLocks/>
          </p:cNvGrpSpPr>
          <p:nvPr/>
        </p:nvGrpSpPr>
        <p:grpSpPr bwMode="auto">
          <a:xfrm>
            <a:off x="7443788" y="6450013"/>
            <a:ext cx="1570037" cy="290512"/>
            <a:chOff x="4689" y="4063"/>
            <a:chExt cx="989" cy="183"/>
          </a:xfrm>
        </p:grpSpPr>
        <p:pic>
          <p:nvPicPr>
            <p:cNvPr id="21522" name="Picture 18"/>
            <p:cNvPicPr>
              <a:picLocks noChangeAspect="1" noChangeArrowheads="1"/>
            </p:cNvPicPr>
            <p:nvPr/>
          </p:nvPicPr>
          <p:blipFill>
            <a:blip r:embed="rId9"/>
            <a:srcRect/>
            <a:stretch>
              <a:fillRect/>
            </a:stretch>
          </p:blipFill>
          <p:spPr bwMode="auto">
            <a:xfrm>
              <a:off x="4689" y="4063"/>
              <a:ext cx="989" cy="183"/>
            </a:xfrm>
            <a:prstGeom prst="rect">
              <a:avLst/>
            </a:prstGeom>
            <a:noFill/>
            <a:ln w="9525" cap="flat">
              <a:noFill/>
              <a:round/>
              <a:headEnd/>
              <a:tailEnd/>
            </a:ln>
            <a:effectLst/>
          </p:spPr>
        </p:pic>
        <p:sp>
          <p:nvSpPr>
            <p:cNvPr id="21523" name="Rectangle 19"/>
            <p:cNvSpPr>
              <a:spLocks noChangeArrowheads="1"/>
            </p:cNvSpPr>
            <p:nvPr/>
          </p:nvSpPr>
          <p:spPr bwMode="auto">
            <a:xfrm>
              <a:off x="4694" y="4065"/>
              <a:ext cx="981" cy="177"/>
            </a:xfrm>
            <a:prstGeom prst="rect">
              <a:avLst/>
            </a:prstGeom>
            <a:noFill/>
            <a:ln w="9525" cap="flat">
              <a:noFill/>
              <a:round/>
              <a:headEnd/>
              <a:tailEnd/>
            </a:ln>
            <a:effectLst/>
          </p:spPr>
          <p:txBody>
            <a:bodyPr wrap="none" lIns="90000" tIns="46800" rIns="90000" bIns="46800" anchor="ctr"/>
            <a:lstStyle/>
            <a:p>
              <a:pPr algn="ctr">
                <a:lnSpc>
                  <a:spcPct val="100000"/>
                </a:lnSpc>
                <a:spcBef>
                  <a:spcPts val="50"/>
                </a:spcBef>
                <a:spcAft>
                  <a:spcPts val="5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r>
                <a:rPr lang="ru-RU" sz="1400" b="1">
                  <a:solidFill>
                    <a:srgbClr val="FF0000"/>
                  </a:solidFill>
                  <a:latin typeface="Arial" charset="0"/>
                  <a:ea typeface="DejaVu Sans" pitchFamily="16" charset="0"/>
                  <a:cs typeface="DejaVu Sans" pitchFamily="16" charset="0"/>
                </a:rPr>
                <a:t>Продолжить игру</a:t>
              </a:r>
            </a:p>
          </p:txBody>
        </p:sp>
      </p:grpSp>
      <p:pic>
        <p:nvPicPr>
          <p:cNvPr id="21524" name="Picture 20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1079500" y="3654425"/>
            <a:ext cx="2860675" cy="1903413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Effect">
                      <p:stCondLst>
                        <p:cond delay="0"/>
                      </p:stCondLst>
                      <p:childTnLst>
                        <p:par>
                          <p:cTn id="4" fill="hold" nodeType="withEffect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Effect">
                            <p:stCondLst>
                              <p:cond delay="500"/>
                            </p:stCondLst>
                            <p:childTnLst>
                              <p:par>
                                <p:cTn id="8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 additive="repl">
                                        <p:cTn id="10" dur="5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Effect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 additive="repl">
                                        <p:cTn id="14" dur="500"/>
                                        <p:tgtEl>
                                          <p:spTgt spid="215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Effect">
                            <p:stCondLst>
                              <p:cond delay="1500"/>
                            </p:stCondLst>
                            <p:childTnLst>
                              <p:par>
                                <p:cTn id="16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 additive="repl">
                                        <p:cTn id="18" dur="500"/>
                                        <p:tgtEl>
                                          <p:spTgt spid="2150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Effect">
                            <p:stCondLst>
                              <p:cond delay="2000"/>
                            </p:stCondLst>
                            <p:childTnLst>
                              <p:par>
                                <p:cTn id="20" presetID="1" presetClass="entr" fill="hold" nodeType="after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 additive="repl"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Effect">
                            <p:stCondLst>
                              <p:cond delay="5000"/>
                            </p:stCondLst>
                            <p:childTnLst>
                              <p:par>
                                <p:cTn id="23" presetID="1" presetClass="entr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 additive="repl"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Effect">
                            <p:stCondLst>
                              <p:cond delay="6500"/>
                            </p:stCondLst>
                            <p:childTnLst>
                              <p:par>
                                <p:cTn id="26" presetID="1" presetClass="entr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 additive="repl"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Effect">
                            <p:stCondLst>
                              <p:cond delay="8000"/>
                            </p:stCondLst>
                            <p:childTnLst>
                              <p:par>
                                <p:cTn id="29" presetID="1" presetClass="entr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 additive="repl"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Effect">
                            <p:stCondLst>
                              <p:cond delay="9500"/>
                            </p:stCondLst>
                            <p:childTnLst>
                              <p:par>
                                <p:cTn id="32" presetID="1" presetClass="entr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 additive="repl"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Effect">
                      <p:stCondLst>
                        <p:cond delay="indefinite"/>
                      </p:stCondLst>
                      <p:childTnLst>
                        <p:par>
                          <p:cTn id="35" fill="hold" nodeType="withEffect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 additive="repl">
                                        <p:cTn id="38" dur="500"/>
                                        <p:tgtEl>
                                          <p:spTgt spid="215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Effect">
                            <p:stCondLst>
                              <p:cond delay="500"/>
                            </p:stCondLst>
                            <p:childTnLst>
                              <p:par>
                                <p:cTn id="4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 additive="repl">
                                        <p:cTn id="42" dur="500"/>
                                        <p:tgtEl>
                                          <p:spTgt spid="215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45" dur="3000"/>
                                        <p:tgtEl>
                                          <p:spTgt spid="215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1"/>
          <p:cNvSpPr>
            <a:spLocks noChangeArrowheads="1"/>
          </p:cNvSpPr>
          <p:nvPr/>
        </p:nvSpPr>
        <p:spPr bwMode="auto">
          <a:xfrm>
            <a:off x="2195513" y="274638"/>
            <a:ext cx="5832475" cy="852487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  <p:txBody>
          <a:bodyPr lIns="90000" tIns="46800" rIns="90000" bIns="46800" anchor="ctr"/>
          <a:lstStyle/>
          <a:p>
            <a:pPr algn="ctr">
              <a:lnSpc>
                <a:spcPct val="100000"/>
              </a:lnSpc>
              <a:spcBef>
                <a:spcPts val="50"/>
              </a:spcBef>
              <a:spcAft>
                <a:spcPts val="5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3600" b="1" i="1">
                <a:solidFill>
                  <a:srgbClr val="FF0000"/>
                </a:solidFill>
                <a:latin typeface="Arial" charset="0"/>
                <a:ea typeface="DejaVu Sans" pitchFamily="16" charset="0"/>
                <a:cs typeface="DejaVu Sans" pitchFamily="16" charset="0"/>
              </a:rPr>
              <a:t>ВНИМАНИЕ !  ВОПРОС</a:t>
            </a:r>
          </a:p>
        </p:txBody>
      </p:sp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428625" y="1785938"/>
            <a:ext cx="8358188" cy="1571625"/>
          </a:xfrm>
          <a:prstGeom prst="rect">
            <a:avLst/>
          </a:prstGeom>
          <a:solidFill>
            <a:srgbClr val="FF0000">
              <a:alpha val="39999"/>
            </a:srgbClr>
          </a:solidFill>
          <a:ln w="57240" cap="flat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lIns="90000" tIns="46800" rIns="90000" bIns="46800"/>
          <a:lstStyle/>
          <a:p>
            <a:pPr marL="342900" algn="ctr">
              <a:lnSpc>
                <a:spcPct val="120000"/>
              </a:lnSpc>
              <a:spcBef>
                <a:spcPts val="1050"/>
              </a:spcBef>
              <a:spcAft>
                <a:spcPts val="5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4000" b="1">
                <a:solidFill>
                  <a:srgbClr val="FFFFFF"/>
                </a:solidFill>
                <a:latin typeface="Arial" charset="0"/>
                <a:ea typeface="DejaVu Sans" pitchFamily="16" charset="0"/>
                <a:cs typeface="DejaVu Sans" pitchFamily="16" charset="0"/>
              </a:rPr>
              <a:t>Приносить доходы стал</a:t>
            </a:r>
          </a:p>
          <a:p>
            <a:pPr marL="342900" algn="ctr">
              <a:lnSpc>
                <a:spcPct val="120000"/>
              </a:lnSpc>
              <a:spcBef>
                <a:spcPts val="1050"/>
              </a:spcBef>
              <a:spcAft>
                <a:spcPts val="5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4000" b="1">
                <a:solidFill>
                  <a:srgbClr val="FFFFFF"/>
                </a:solidFill>
                <a:latin typeface="Arial" charset="0"/>
                <a:ea typeface="DejaVu Sans" pitchFamily="16" charset="0"/>
                <a:cs typeface="DejaVu Sans" pitchFamily="16" charset="0"/>
              </a:rPr>
              <a:t>В банке папин ...</a:t>
            </a:r>
          </a:p>
        </p:txBody>
      </p:sp>
      <p:pic>
        <p:nvPicPr>
          <p:cNvPr id="22531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95288" y="404813"/>
            <a:ext cx="1368425" cy="1368425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  <p:pic>
        <p:nvPicPr>
          <p:cNvPr id="22532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39750" y="549275"/>
            <a:ext cx="1042988" cy="1042988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  <p:sp>
        <p:nvSpPr>
          <p:cNvPr id="22533" name="WordArt 5"/>
          <p:cNvSpPr>
            <a:spLocks noChangeArrowheads="1" noChangeShapeType="1" noTextEdit="1"/>
          </p:cNvSpPr>
          <p:nvPr/>
        </p:nvSpPr>
        <p:spPr bwMode="auto">
          <a:xfrm>
            <a:off x="755650" y="765175"/>
            <a:ext cx="576263" cy="5762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ru-RU" sz="2400" b="1">
                <a:ln w="9525" cap="flat">
                  <a:noFill/>
                  <a:round/>
                  <a:headEnd/>
                  <a:tailEnd/>
                </a:ln>
                <a:solidFill>
                  <a:srgbClr val="000000"/>
                </a:solidFill>
                <a:latin typeface="DejaVu Sans"/>
              </a:rPr>
              <a:t>31</a:t>
            </a:r>
          </a:p>
        </p:txBody>
      </p:sp>
      <p:pic>
        <p:nvPicPr>
          <p:cNvPr id="22534" name="Picture 6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84213" y="5589588"/>
            <a:ext cx="647700" cy="538162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  <p:pic>
        <p:nvPicPr>
          <p:cNvPr id="22535" name="Picture 7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547813" y="5589588"/>
            <a:ext cx="647700" cy="538162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  <p:pic>
        <p:nvPicPr>
          <p:cNvPr id="22536" name="Picture 8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411413" y="5589588"/>
            <a:ext cx="647700" cy="538162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  <p:pic>
        <p:nvPicPr>
          <p:cNvPr id="22537" name="Picture 9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276600" y="5589588"/>
            <a:ext cx="647700" cy="538162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  <p:pic>
        <p:nvPicPr>
          <p:cNvPr id="22538" name="Picture 10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140200" y="5589588"/>
            <a:ext cx="647700" cy="538162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  <p:sp>
        <p:nvSpPr>
          <p:cNvPr id="22539" name="Rectangle 11"/>
          <p:cNvSpPr>
            <a:spLocks noChangeArrowheads="1"/>
          </p:cNvSpPr>
          <p:nvPr/>
        </p:nvSpPr>
        <p:spPr bwMode="auto">
          <a:xfrm>
            <a:off x="4572000" y="3716338"/>
            <a:ext cx="4321175" cy="574675"/>
          </a:xfrm>
          <a:prstGeom prst="rect">
            <a:avLst/>
          </a:prstGeom>
          <a:solidFill>
            <a:srgbClr val="FFFFFF"/>
          </a:solidFill>
          <a:ln w="76320" cap="flat">
            <a:solidFill>
              <a:srgbClr val="CC0000"/>
            </a:solidFill>
            <a:miter lim="800000"/>
            <a:headEnd/>
            <a:tailEnd/>
          </a:ln>
          <a:effectLst/>
        </p:spPr>
        <p:txBody>
          <a:bodyPr wrap="none" lIns="90000" tIns="46800" rIns="90000" bIns="46800" anchor="ctr"/>
          <a:lstStyle/>
          <a:p>
            <a:pPr algn="ctr">
              <a:lnSpc>
                <a:spcPct val="100000"/>
              </a:lnSpc>
              <a:spcBef>
                <a:spcPts val="50"/>
              </a:spcBef>
              <a:spcAft>
                <a:spcPts val="5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3200" b="1" i="1">
                <a:solidFill>
                  <a:srgbClr val="660033"/>
                </a:solidFill>
                <a:latin typeface="Arial" charset="0"/>
                <a:ea typeface="DejaVu Sans" pitchFamily="16" charset="0"/>
                <a:cs typeface="DejaVu Sans" pitchFamily="16" charset="0"/>
              </a:rPr>
              <a:t>Правильный ответ</a:t>
            </a:r>
          </a:p>
        </p:txBody>
      </p:sp>
      <p:sp>
        <p:nvSpPr>
          <p:cNvPr id="22540" name="AutoShape 12"/>
          <p:cNvSpPr>
            <a:spLocks noChangeArrowheads="1"/>
          </p:cNvSpPr>
          <p:nvPr/>
        </p:nvSpPr>
        <p:spPr bwMode="auto">
          <a:xfrm rot="10800000">
            <a:off x="5148263" y="4805363"/>
            <a:ext cx="3384550" cy="1295400"/>
          </a:xfrm>
          <a:custGeom>
            <a:avLst/>
            <a:gdLst>
              <a:gd name="G0" fmla="+- 9401 0 0"/>
              <a:gd name="G1" fmla="+- 3598 0 0"/>
            </a:gdLst>
            <a:ahLst/>
            <a:cxnLst>
              <a:cxn ang="0">
                <a:pos x="r" y="vc"/>
              </a:cxn>
              <a:cxn ang="5400000">
                <a:pos x="hc" y="b"/>
              </a:cxn>
              <a:cxn ang="10800000">
                <a:pos x="l" y="vc"/>
              </a:cxn>
              <a:cxn ang="16200000">
                <a:pos x="hc" y="t"/>
              </a:cxn>
            </a:cxnLst>
            <a:rect l="0" t="0" r="0" b="0"/>
            <a:pathLst>
              <a:path>
                <a:moveTo>
                  <a:pt x="0" y="0"/>
                </a:moveTo>
                <a:lnTo>
                  <a:pt x="1567" y="0"/>
                </a:lnTo>
                <a:lnTo>
                  <a:pt x="3917" y="0"/>
                </a:lnTo>
                <a:lnTo>
                  <a:pt x="9401" y="0"/>
                </a:lnTo>
                <a:lnTo>
                  <a:pt x="9401" y="2099"/>
                </a:lnTo>
                <a:lnTo>
                  <a:pt x="9401" y="2999"/>
                </a:lnTo>
                <a:lnTo>
                  <a:pt x="9401" y="3599"/>
                </a:lnTo>
                <a:lnTo>
                  <a:pt x="3917" y="3599"/>
                </a:lnTo>
                <a:lnTo>
                  <a:pt x="3529" y="11181"/>
                </a:lnTo>
                <a:lnTo>
                  <a:pt x="1567" y="3599"/>
                </a:lnTo>
                <a:lnTo>
                  <a:pt x="0" y="3599"/>
                </a:lnTo>
                <a:lnTo>
                  <a:pt x="0" y="2999"/>
                </a:lnTo>
                <a:lnTo>
                  <a:pt x="0" y="2099"/>
                </a:lnTo>
                <a:close/>
              </a:path>
            </a:pathLst>
          </a:custGeom>
          <a:solidFill>
            <a:srgbClr val="FFFFFF"/>
          </a:solidFill>
          <a:ln w="76320" cap="flat">
            <a:solidFill>
              <a:srgbClr val="660033"/>
            </a:solidFill>
            <a:miter lim="800000"/>
            <a:headEnd/>
            <a:tailEnd/>
          </a:ln>
          <a:effectLst/>
        </p:spPr>
        <p:txBody>
          <a:bodyPr lIns="90000" tIns="46800" rIns="90000" bIns="46800"/>
          <a:lstStyle/>
          <a:p>
            <a:pPr algn="ctr">
              <a:lnSpc>
                <a:spcPct val="100000"/>
              </a:lnSpc>
              <a:spcBef>
                <a:spcPts val="50"/>
              </a:spcBef>
              <a:spcAft>
                <a:spcPts val="5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>
              <a:solidFill>
                <a:srgbClr val="000000"/>
              </a:solidFill>
              <a:ea typeface="DejaVu Sans" pitchFamily="16" charset="0"/>
              <a:cs typeface="DejaVu Sans" pitchFamily="16" charset="0"/>
            </a:endParaRPr>
          </a:p>
          <a:p>
            <a:pPr algn="ctr">
              <a:lnSpc>
                <a:spcPct val="100000"/>
              </a:lnSpc>
              <a:spcBef>
                <a:spcPts val="50"/>
              </a:spcBef>
              <a:spcAft>
                <a:spcPts val="5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3200" b="1">
                <a:solidFill>
                  <a:srgbClr val="CC0000"/>
                </a:solidFill>
                <a:latin typeface="Arial" charset="0"/>
                <a:ea typeface="DejaVu Sans" pitchFamily="16" charset="0"/>
                <a:cs typeface="DejaVu Sans" pitchFamily="16" charset="0"/>
              </a:rPr>
              <a:t>капитал</a:t>
            </a:r>
          </a:p>
        </p:txBody>
      </p:sp>
      <p:sp>
        <p:nvSpPr>
          <p:cNvPr id="22541" name="Rectangle 13"/>
          <p:cNvSpPr>
            <a:spLocks noChangeArrowheads="1"/>
          </p:cNvSpPr>
          <p:nvPr/>
        </p:nvSpPr>
        <p:spPr bwMode="auto">
          <a:xfrm>
            <a:off x="0" y="6297613"/>
            <a:ext cx="9144000" cy="560387"/>
          </a:xfrm>
          <a:prstGeom prst="rect">
            <a:avLst/>
          </a:prstGeom>
          <a:solidFill>
            <a:srgbClr val="3366FF">
              <a:alpha val="31000"/>
            </a:srgbClr>
          </a:solidFill>
          <a:ln w="57240" cap="flat">
            <a:solidFill>
              <a:srgbClr val="3366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grpSp>
        <p:nvGrpSpPr>
          <p:cNvPr id="22542" name="Group 14"/>
          <p:cNvGrpSpPr>
            <a:grpSpLocks/>
          </p:cNvGrpSpPr>
          <p:nvPr/>
        </p:nvGrpSpPr>
        <p:grpSpPr bwMode="auto">
          <a:xfrm>
            <a:off x="5930900" y="6450013"/>
            <a:ext cx="1431925" cy="290512"/>
            <a:chOff x="3736" y="4063"/>
            <a:chExt cx="902" cy="183"/>
          </a:xfrm>
        </p:grpSpPr>
        <p:pic>
          <p:nvPicPr>
            <p:cNvPr id="22543" name="Picture 15"/>
            <p:cNvPicPr>
              <a:picLocks noChangeAspect="1" noChangeArrowheads="1"/>
            </p:cNvPicPr>
            <p:nvPr/>
          </p:nvPicPr>
          <p:blipFill>
            <a:blip r:embed="rId8"/>
            <a:srcRect/>
            <a:stretch>
              <a:fillRect/>
            </a:stretch>
          </p:blipFill>
          <p:spPr bwMode="auto">
            <a:xfrm>
              <a:off x="3736" y="4063"/>
              <a:ext cx="902" cy="183"/>
            </a:xfrm>
            <a:prstGeom prst="rect">
              <a:avLst/>
            </a:prstGeom>
            <a:noFill/>
            <a:ln w="9525" cap="flat">
              <a:noFill/>
              <a:round/>
              <a:headEnd/>
              <a:tailEnd/>
            </a:ln>
            <a:effectLst/>
          </p:spPr>
        </p:pic>
        <p:sp>
          <p:nvSpPr>
            <p:cNvPr id="22544" name="Rectangle 16"/>
            <p:cNvSpPr>
              <a:spLocks noChangeArrowheads="1"/>
            </p:cNvSpPr>
            <p:nvPr/>
          </p:nvSpPr>
          <p:spPr bwMode="auto">
            <a:xfrm>
              <a:off x="3742" y="4065"/>
              <a:ext cx="890" cy="177"/>
            </a:xfrm>
            <a:prstGeom prst="rect">
              <a:avLst/>
            </a:prstGeom>
            <a:noFill/>
            <a:ln w="9525" cap="flat">
              <a:noFill/>
              <a:round/>
              <a:headEnd/>
              <a:tailEnd/>
            </a:ln>
            <a:effectLst/>
          </p:spPr>
          <p:txBody>
            <a:bodyPr wrap="none" lIns="90000" tIns="46800" rIns="90000" bIns="46800" anchor="ctr"/>
            <a:lstStyle/>
            <a:p>
              <a:pPr algn="ctr">
                <a:lnSpc>
                  <a:spcPct val="100000"/>
                </a:lnSpc>
                <a:spcBef>
                  <a:spcPts val="50"/>
                </a:spcBef>
                <a:spcAft>
                  <a:spcPts val="5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r>
                <a:rPr lang="ru-RU" sz="1400">
                  <a:solidFill>
                    <a:srgbClr val="000000"/>
                  </a:solidFill>
                  <a:latin typeface="Arial" charset="0"/>
                  <a:ea typeface="DejaVu Sans" pitchFamily="16" charset="0"/>
                  <a:cs typeface="DejaVu Sans" pitchFamily="16" charset="0"/>
                </a:rPr>
                <a:t>Правила игры</a:t>
              </a:r>
            </a:p>
          </p:txBody>
        </p:sp>
      </p:grpSp>
      <p:grpSp>
        <p:nvGrpSpPr>
          <p:cNvPr id="22545" name="Group 17"/>
          <p:cNvGrpSpPr>
            <a:grpSpLocks/>
          </p:cNvGrpSpPr>
          <p:nvPr/>
        </p:nvGrpSpPr>
        <p:grpSpPr bwMode="auto">
          <a:xfrm>
            <a:off x="7443788" y="6450013"/>
            <a:ext cx="1570037" cy="290512"/>
            <a:chOff x="4689" y="4063"/>
            <a:chExt cx="989" cy="183"/>
          </a:xfrm>
        </p:grpSpPr>
        <p:pic>
          <p:nvPicPr>
            <p:cNvPr id="22546" name="Picture 18"/>
            <p:cNvPicPr>
              <a:picLocks noChangeAspect="1" noChangeArrowheads="1"/>
            </p:cNvPicPr>
            <p:nvPr/>
          </p:nvPicPr>
          <p:blipFill>
            <a:blip r:embed="rId9"/>
            <a:srcRect/>
            <a:stretch>
              <a:fillRect/>
            </a:stretch>
          </p:blipFill>
          <p:spPr bwMode="auto">
            <a:xfrm>
              <a:off x="4689" y="4063"/>
              <a:ext cx="989" cy="183"/>
            </a:xfrm>
            <a:prstGeom prst="rect">
              <a:avLst/>
            </a:prstGeom>
            <a:noFill/>
            <a:ln w="9525" cap="flat">
              <a:noFill/>
              <a:round/>
              <a:headEnd/>
              <a:tailEnd/>
            </a:ln>
            <a:effectLst/>
          </p:spPr>
        </p:pic>
        <p:sp>
          <p:nvSpPr>
            <p:cNvPr id="22547" name="Rectangle 19"/>
            <p:cNvSpPr>
              <a:spLocks noChangeArrowheads="1"/>
            </p:cNvSpPr>
            <p:nvPr/>
          </p:nvSpPr>
          <p:spPr bwMode="auto">
            <a:xfrm>
              <a:off x="4694" y="4065"/>
              <a:ext cx="981" cy="177"/>
            </a:xfrm>
            <a:prstGeom prst="rect">
              <a:avLst/>
            </a:prstGeom>
            <a:noFill/>
            <a:ln w="9525" cap="flat">
              <a:noFill/>
              <a:round/>
              <a:headEnd/>
              <a:tailEnd/>
            </a:ln>
            <a:effectLst/>
          </p:spPr>
          <p:txBody>
            <a:bodyPr wrap="none" lIns="90000" tIns="46800" rIns="90000" bIns="46800" anchor="ctr"/>
            <a:lstStyle/>
            <a:p>
              <a:pPr algn="ctr">
                <a:lnSpc>
                  <a:spcPct val="100000"/>
                </a:lnSpc>
                <a:spcBef>
                  <a:spcPts val="50"/>
                </a:spcBef>
                <a:spcAft>
                  <a:spcPts val="5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r>
                <a:rPr lang="ru-RU" sz="1400" b="1">
                  <a:solidFill>
                    <a:srgbClr val="FF0000"/>
                  </a:solidFill>
                  <a:latin typeface="Arial" charset="0"/>
                  <a:ea typeface="DejaVu Sans" pitchFamily="16" charset="0"/>
                  <a:cs typeface="DejaVu Sans" pitchFamily="16" charset="0"/>
                </a:rPr>
                <a:t>Продолжить игру</a:t>
              </a:r>
            </a:p>
          </p:txBody>
        </p:sp>
      </p:grpSp>
      <p:pic>
        <p:nvPicPr>
          <p:cNvPr id="22548" name="Picture 20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871538" y="3429000"/>
            <a:ext cx="2678112" cy="2016125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Effect">
                      <p:stCondLst>
                        <p:cond delay="0"/>
                      </p:stCondLst>
                      <p:childTnLst>
                        <p:par>
                          <p:cTn id="4" fill="hold" nodeType="withEffect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5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Effect">
                            <p:stCondLst>
                              <p:cond delay="500"/>
                            </p:stCondLst>
                            <p:childTnLst>
                              <p:par>
                                <p:cTn id="8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 additive="repl">
                                        <p:cTn id="10" dur="5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Effect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 additive="repl">
                                        <p:cTn id="14" dur="500"/>
                                        <p:tgtEl>
                                          <p:spTgt spid="225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Effect">
                            <p:stCondLst>
                              <p:cond delay="1500"/>
                            </p:stCondLst>
                            <p:childTnLst>
                              <p:par>
                                <p:cTn id="16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 additive="repl">
                                        <p:cTn id="18" dur="500"/>
                                        <p:tgtEl>
                                          <p:spTgt spid="225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Effect">
                            <p:stCondLst>
                              <p:cond delay="2000"/>
                            </p:stCondLst>
                            <p:childTnLst>
                              <p:par>
                                <p:cTn id="20" presetID="1" presetClass="entr" fill="hold" nodeType="after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 additive="repl"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Effect">
                            <p:stCondLst>
                              <p:cond delay="5000"/>
                            </p:stCondLst>
                            <p:childTnLst>
                              <p:par>
                                <p:cTn id="23" presetID="1" presetClass="entr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 additive="repl"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Effect">
                            <p:stCondLst>
                              <p:cond delay="6500"/>
                            </p:stCondLst>
                            <p:childTnLst>
                              <p:par>
                                <p:cTn id="26" presetID="1" presetClass="entr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 additive="repl"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Effect">
                            <p:stCondLst>
                              <p:cond delay="8000"/>
                            </p:stCondLst>
                            <p:childTnLst>
                              <p:par>
                                <p:cTn id="29" presetID="1" presetClass="entr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 additive="repl"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Effect">
                            <p:stCondLst>
                              <p:cond delay="9500"/>
                            </p:stCondLst>
                            <p:childTnLst>
                              <p:par>
                                <p:cTn id="32" presetID="1" presetClass="entr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 additive="repl"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Effect">
                      <p:stCondLst>
                        <p:cond delay="indefinite"/>
                      </p:stCondLst>
                      <p:childTnLst>
                        <p:par>
                          <p:cTn id="35" fill="hold" nodeType="withEffect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 additive="repl">
                                        <p:cTn id="38" dur="500"/>
                                        <p:tgtEl>
                                          <p:spTgt spid="225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Effect">
                            <p:stCondLst>
                              <p:cond delay="500"/>
                            </p:stCondLst>
                            <p:childTnLst>
                              <p:par>
                                <p:cTn id="4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 additive="repl">
                                        <p:cTn id="42" dur="500"/>
                                        <p:tgtEl>
                                          <p:spTgt spid="225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45" dur="3000"/>
                                        <p:tgtEl>
                                          <p:spTgt spid="225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WordArt 1"/>
          <p:cNvSpPr>
            <a:spLocks noChangeArrowheads="1" noChangeShapeType="1" noTextEdit="1"/>
          </p:cNvSpPr>
          <p:nvPr/>
        </p:nvSpPr>
        <p:spPr bwMode="auto">
          <a:xfrm>
            <a:off x="2916238" y="404813"/>
            <a:ext cx="3384550" cy="28733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47880"/>
              </a:avLst>
            </a:prstTxWarp>
          </a:bodyPr>
          <a:lstStyle/>
          <a:p>
            <a:r>
              <a:rPr lang="ru-RU" b="1">
                <a:ln w="9525" cap="flat">
                  <a:noFill/>
                  <a:round/>
                  <a:headEnd/>
                  <a:tailEnd/>
                </a:ln>
                <a:solidFill>
                  <a:srgbClr val="000000"/>
                </a:solidFill>
                <a:latin typeface="DejaVu Sans"/>
              </a:rPr>
              <a:t>Правила игры</a:t>
            </a:r>
          </a:p>
        </p:txBody>
      </p:sp>
      <p:grpSp>
        <p:nvGrpSpPr>
          <p:cNvPr id="5122" name="Group 2"/>
          <p:cNvGrpSpPr>
            <a:grpSpLocks/>
          </p:cNvGrpSpPr>
          <p:nvPr/>
        </p:nvGrpSpPr>
        <p:grpSpPr bwMode="auto">
          <a:xfrm>
            <a:off x="6583363" y="6376988"/>
            <a:ext cx="1425575" cy="290512"/>
            <a:chOff x="4147" y="4017"/>
            <a:chExt cx="898" cy="183"/>
          </a:xfrm>
        </p:grpSpPr>
        <p:pic>
          <p:nvPicPr>
            <p:cNvPr id="5123" name="Picture 3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4147" y="4017"/>
              <a:ext cx="898" cy="183"/>
            </a:xfrm>
            <a:prstGeom prst="rect">
              <a:avLst/>
            </a:prstGeom>
            <a:noFill/>
            <a:ln w="9525" cap="flat">
              <a:noFill/>
              <a:round/>
              <a:headEnd/>
              <a:tailEnd/>
            </a:ln>
            <a:effectLst/>
          </p:spPr>
        </p:pic>
        <p:sp>
          <p:nvSpPr>
            <p:cNvPr id="5124" name="Rectangle 4"/>
            <p:cNvSpPr>
              <a:spLocks noChangeArrowheads="1"/>
            </p:cNvSpPr>
            <p:nvPr/>
          </p:nvSpPr>
          <p:spPr bwMode="auto">
            <a:xfrm>
              <a:off x="4150" y="4020"/>
              <a:ext cx="890" cy="176"/>
            </a:xfrm>
            <a:prstGeom prst="rect">
              <a:avLst/>
            </a:prstGeom>
            <a:noFill/>
            <a:ln w="9525" cap="flat">
              <a:noFill/>
              <a:round/>
              <a:headEnd/>
              <a:tailEnd/>
            </a:ln>
            <a:effectLst/>
          </p:spPr>
          <p:txBody>
            <a:bodyPr wrap="none" lIns="90000" tIns="46800" rIns="90000" bIns="46800" anchor="ctr"/>
            <a:lstStyle/>
            <a:p>
              <a:pPr algn="ctr">
                <a:lnSpc>
                  <a:spcPct val="100000"/>
                </a:lnSpc>
                <a:spcBef>
                  <a:spcPts val="50"/>
                </a:spcBef>
                <a:spcAft>
                  <a:spcPts val="5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r>
                <a:rPr lang="ru-RU" sz="1400">
                  <a:solidFill>
                    <a:srgbClr val="000000"/>
                  </a:solidFill>
                  <a:latin typeface="Arial" charset="0"/>
                  <a:ea typeface="DejaVu Sans" pitchFamily="16" charset="0"/>
                  <a:cs typeface="DejaVu Sans" pitchFamily="16" charset="0"/>
                </a:rPr>
                <a:t>Начать игру</a:t>
              </a:r>
            </a:p>
          </p:txBody>
        </p:sp>
      </p:grpSp>
      <p:sp>
        <p:nvSpPr>
          <p:cNvPr id="5125" name="Rectangle 5"/>
          <p:cNvSpPr>
            <a:spLocks noChangeArrowheads="1"/>
          </p:cNvSpPr>
          <p:nvPr/>
        </p:nvSpPr>
        <p:spPr bwMode="auto">
          <a:xfrm>
            <a:off x="3881438" y="1773238"/>
            <a:ext cx="5262562" cy="4016375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  <p:txBody>
          <a:bodyPr lIns="90000" tIns="46800" rIns="90000" bIns="46800">
            <a:spAutoFit/>
          </a:bodyPr>
          <a:lstStyle/>
          <a:p>
            <a:pPr>
              <a:lnSpc>
                <a:spcPct val="140000"/>
              </a:lnSpc>
              <a:spcBef>
                <a:spcPts val="50"/>
              </a:spcBef>
              <a:spcAft>
                <a:spcPts val="5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1600" b="1" i="1">
                <a:solidFill>
                  <a:srgbClr val="660033"/>
                </a:solidFill>
                <a:latin typeface="Arial" charset="0"/>
                <a:ea typeface="DejaVu Sans" pitchFamily="16" charset="0"/>
                <a:cs typeface="DejaVu Sans" pitchFamily="16" charset="0"/>
              </a:rPr>
              <a:t>1.</a:t>
            </a:r>
            <a:r>
              <a:rPr lang="ru-RU">
                <a:solidFill>
                  <a:srgbClr val="000099"/>
                </a:solidFill>
                <a:latin typeface="Arial" charset="0"/>
                <a:ea typeface="DejaVu Sans" pitchFamily="16" charset="0"/>
                <a:cs typeface="DejaVu Sans" pitchFamily="16" charset="0"/>
              </a:rPr>
              <a:t> Выбери ячейку с номером и щёлкни по нему мышкой.</a:t>
            </a:r>
          </a:p>
          <a:p>
            <a:pPr>
              <a:lnSpc>
                <a:spcPct val="140000"/>
              </a:lnSpc>
              <a:spcBef>
                <a:spcPts val="50"/>
              </a:spcBef>
              <a:spcAft>
                <a:spcPts val="5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1600" b="1" i="1">
                <a:solidFill>
                  <a:srgbClr val="660033"/>
                </a:solidFill>
                <a:latin typeface="Arial" charset="0"/>
                <a:ea typeface="DejaVu Sans" pitchFamily="16" charset="0"/>
                <a:cs typeface="DejaVu Sans" pitchFamily="16" charset="0"/>
              </a:rPr>
              <a:t>2.</a:t>
            </a:r>
            <a:r>
              <a:rPr lang="ru-RU">
                <a:solidFill>
                  <a:srgbClr val="000099"/>
                </a:solidFill>
                <a:latin typeface="Arial" charset="0"/>
                <a:ea typeface="DejaVu Sans" pitchFamily="16" charset="0"/>
                <a:cs typeface="DejaVu Sans" pitchFamily="16" charset="0"/>
              </a:rPr>
              <a:t> Прочитай вопрос.</a:t>
            </a:r>
          </a:p>
          <a:p>
            <a:pPr>
              <a:lnSpc>
                <a:spcPct val="140000"/>
              </a:lnSpc>
              <a:spcBef>
                <a:spcPts val="50"/>
              </a:spcBef>
              <a:spcAft>
                <a:spcPts val="5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1600" b="1" i="1">
                <a:solidFill>
                  <a:srgbClr val="C00000"/>
                </a:solidFill>
                <a:latin typeface="Arial" charset="0"/>
                <a:ea typeface="DejaVu Sans" pitchFamily="16" charset="0"/>
                <a:cs typeface="DejaVu Sans" pitchFamily="16" charset="0"/>
              </a:rPr>
              <a:t>3</a:t>
            </a:r>
            <a:r>
              <a:rPr lang="ru-RU" sz="1600" b="1" i="1">
                <a:solidFill>
                  <a:srgbClr val="660033"/>
                </a:solidFill>
                <a:latin typeface="Arial" charset="0"/>
                <a:ea typeface="DejaVu Sans" pitchFamily="16" charset="0"/>
                <a:cs typeface="DejaVu Sans" pitchFamily="16" charset="0"/>
              </a:rPr>
              <a:t>.</a:t>
            </a:r>
            <a:r>
              <a:rPr lang="ru-RU">
                <a:solidFill>
                  <a:srgbClr val="000099"/>
                </a:solidFill>
                <a:latin typeface="Arial" charset="0"/>
                <a:ea typeface="DejaVu Sans" pitchFamily="16" charset="0"/>
                <a:cs typeface="DejaVu Sans" pitchFamily="16" charset="0"/>
              </a:rPr>
              <a:t> Время на обдумывание – 5 секунд. </a:t>
            </a:r>
          </a:p>
          <a:p>
            <a:pPr>
              <a:lnSpc>
                <a:spcPct val="140000"/>
              </a:lnSpc>
              <a:spcBef>
                <a:spcPts val="50"/>
              </a:spcBef>
              <a:spcAft>
                <a:spcPts val="5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1600" b="1" i="1">
                <a:solidFill>
                  <a:srgbClr val="660033"/>
                </a:solidFill>
                <a:latin typeface="Arial" charset="0"/>
                <a:ea typeface="DejaVu Sans" pitchFamily="16" charset="0"/>
                <a:cs typeface="DejaVu Sans" pitchFamily="16" charset="0"/>
              </a:rPr>
              <a:t>4.</a:t>
            </a:r>
            <a:r>
              <a:rPr lang="ru-RU">
                <a:solidFill>
                  <a:srgbClr val="000099"/>
                </a:solidFill>
                <a:latin typeface="Arial" charset="0"/>
                <a:ea typeface="DejaVu Sans" pitchFamily="16" charset="0"/>
                <a:cs typeface="DejaVu Sans" pitchFamily="16" charset="0"/>
              </a:rPr>
              <a:t> После звукового сигнала дай устный ответ.</a:t>
            </a:r>
          </a:p>
          <a:p>
            <a:pPr>
              <a:lnSpc>
                <a:spcPct val="140000"/>
              </a:lnSpc>
              <a:spcBef>
                <a:spcPts val="50"/>
              </a:spcBef>
              <a:spcAft>
                <a:spcPts val="5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1600" b="1" i="1">
                <a:solidFill>
                  <a:srgbClr val="C00000"/>
                </a:solidFill>
                <a:latin typeface="Arial" charset="0"/>
                <a:ea typeface="DejaVu Sans" pitchFamily="16" charset="0"/>
                <a:cs typeface="DejaVu Sans" pitchFamily="16" charset="0"/>
              </a:rPr>
              <a:t>5</a:t>
            </a:r>
            <a:r>
              <a:rPr lang="ru-RU">
                <a:solidFill>
                  <a:srgbClr val="000099"/>
                </a:solidFill>
                <a:latin typeface="Arial" charset="0"/>
                <a:ea typeface="DejaVu Sans" pitchFamily="16" charset="0"/>
                <a:cs typeface="DejaVu Sans" pitchFamily="16" charset="0"/>
              </a:rPr>
              <a:t>. За каждый правильный ответ 10 баллов.</a:t>
            </a:r>
          </a:p>
          <a:p>
            <a:pPr>
              <a:lnSpc>
                <a:spcPct val="140000"/>
              </a:lnSpc>
              <a:spcBef>
                <a:spcPts val="50"/>
              </a:spcBef>
              <a:spcAft>
                <a:spcPts val="5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1600" b="1" i="1">
                <a:solidFill>
                  <a:srgbClr val="660033"/>
                </a:solidFill>
                <a:latin typeface="Arial" charset="0"/>
                <a:ea typeface="DejaVu Sans" pitchFamily="16" charset="0"/>
                <a:cs typeface="DejaVu Sans" pitchFamily="16" charset="0"/>
              </a:rPr>
              <a:t>6.</a:t>
            </a:r>
            <a:r>
              <a:rPr lang="ru-RU">
                <a:solidFill>
                  <a:srgbClr val="000099"/>
                </a:solidFill>
                <a:latin typeface="Arial" charset="0"/>
                <a:ea typeface="DejaVu Sans" pitchFamily="16" charset="0"/>
                <a:cs typeface="DejaVu Sans" pitchFamily="16" charset="0"/>
              </a:rPr>
              <a:t> Чтобы узнать правильный ответ, щёлкни мышкой по экрану. </a:t>
            </a:r>
          </a:p>
          <a:p>
            <a:pPr>
              <a:lnSpc>
                <a:spcPct val="140000"/>
              </a:lnSpc>
              <a:spcBef>
                <a:spcPts val="50"/>
              </a:spcBef>
              <a:spcAft>
                <a:spcPts val="5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1600" b="1" i="1">
                <a:solidFill>
                  <a:srgbClr val="660033"/>
                </a:solidFill>
                <a:latin typeface="Arial" charset="0"/>
                <a:ea typeface="DejaVu Sans" pitchFamily="16" charset="0"/>
                <a:cs typeface="DejaVu Sans" pitchFamily="16" charset="0"/>
              </a:rPr>
              <a:t>7.</a:t>
            </a:r>
            <a:r>
              <a:rPr lang="ru-RU">
                <a:solidFill>
                  <a:srgbClr val="000099"/>
                </a:solidFill>
                <a:latin typeface="Arial" charset="0"/>
                <a:ea typeface="DejaVu Sans" pitchFamily="16" charset="0"/>
                <a:cs typeface="DejaVu Sans" pitchFamily="16" charset="0"/>
              </a:rPr>
              <a:t> Чтобы продолжить игру, щёлкни мышкой </a:t>
            </a:r>
          </a:p>
          <a:p>
            <a:pPr>
              <a:lnSpc>
                <a:spcPct val="140000"/>
              </a:lnSpc>
              <a:spcBef>
                <a:spcPts val="50"/>
              </a:spcBef>
              <a:spcAft>
                <a:spcPts val="5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>
                <a:solidFill>
                  <a:srgbClr val="000099"/>
                </a:solidFill>
                <a:latin typeface="Arial" charset="0"/>
                <a:ea typeface="DejaVu Sans" pitchFamily="16" charset="0"/>
                <a:cs typeface="DejaVu Sans" pitchFamily="16" charset="0"/>
              </a:rPr>
              <a:t>по кнопке «Продолжить игру».</a:t>
            </a:r>
          </a:p>
        </p:txBody>
      </p:sp>
      <p:grpSp>
        <p:nvGrpSpPr>
          <p:cNvPr id="5126" name="Group 6"/>
          <p:cNvGrpSpPr>
            <a:grpSpLocks/>
          </p:cNvGrpSpPr>
          <p:nvPr/>
        </p:nvGrpSpPr>
        <p:grpSpPr bwMode="auto">
          <a:xfrm>
            <a:off x="8235950" y="6376988"/>
            <a:ext cx="704850" cy="290512"/>
            <a:chOff x="5188" y="4017"/>
            <a:chExt cx="444" cy="183"/>
          </a:xfrm>
        </p:grpSpPr>
        <p:pic>
          <p:nvPicPr>
            <p:cNvPr id="5127" name="Picture 7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5188" y="4017"/>
              <a:ext cx="444" cy="183"/>
            </a:xfrm>
            <a:prstGeom prst="rect">
              <a:avLst/>
            </a:prstGeom>
            <a:noFill/>
            <a:ln w="9525" cap="flat">
              <a:noFill/>
              <a:round/>
              <a:headEnd/>
              <a:tailEnd/>
            </a:ln>
            <a:effectLst/>
          </p:spPr>
        </p:pic>
        <p:sp>
          <p:nvSpPr>
            <p:cNvPr id="5128" name="Rectangle 8"/>
            <p:cNvSpPr>
              <a:spLocks noChangeArrowheads="1"/>
            </p:cNvSpPr>
            <p:nvPr/>
          </p:nvSpPr>
          <p:spPr bwMode="auto">
            <a:xfrm>
              <a:off x="5193" y="4020"/>
              <a:ext cx="437" cy="176"/>
            </a:xfrm>
            <a:prstGeom prst="rect">
              <a:avLst/>
            </a:prstGeom>
            <a:noFill/>
            <a:ln w="9525" cap="flat">
              <a:noFill/>
              <a:round/>
              <a:headEnd/>
              <a:tailEnd/>
            </a:ln>
            <a:effectLst/>
          </p:spPr>
          <p:txBody>
            <a:bodyPr wrap="none" lIns="90000" tIns="46800" rIns="90000" bIns="46800" anchor="ctr"/>
            <a:lstStyle/>
            <a:p>
              <a:pPr algn="ctr">
                <a:lnSpc>
                  <a:spcPct val="100000"/>
                </a:lnSpc>
                <a:spcBef>
                  <a:spcPts val="50"/>
                </a:spcBef>
                <a:spcAft>
                  <a:spcPts val="5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r>
                <a:rPr lang="ru-RU" sz="1400" b="1">
                  <a:solidFill>
                    <a:srgbClr val="FF0000"/>
                  </a:solidFill>
                  <a:latin typeface="Arial" charset="0"/>
                  <a:ea typeface="DejaVu Sans" pitchFamily="16" charset="0"/>
                  <a:cs typeface="DejaVu Sans" pitchFamily="16" charset="0"/>
                </a:rPr>
                <a:t>Выход</a:t>
              </a:r>
            </a:p>
          </p:txBody>
        </p:sp>
      </p:grpSp>
      <p:sp>
        <p:nvSpPr>
          <p:cNvPr id="5129" name="WordArt 9"/>
          <p:cNvSpPr>
            <a:spLocks noChangeArrowheads="1" noChangeShapeType="1" noTextEdit="1"/>
          </p:cNvSpPr>
          <p:nvPr/>
        </p:nvSpPr>
        <p:spPr bwMode="auto">
          <a:xfrm>
            <a:off x="900113" y="785813"/>
            <a:ext cx="6840537" cy="9874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48880"/>
              </a:avLst>
            </a:prstTxWarp>
          </a:bodyPr>
          <a:lstStyle/>
          <a:p>
            <a:r>
              <a:rPr lang="ru-RU">
                <a:ln w="9525" cap="flat">
                  <a:noFill/>
                  <a:round/>
                  <a:headEnd/>
                  <a:tailEnd/>
                </a:ln>
                <a:solidFill>
                  <a:srgbClr val="000000"/>
                </a:solidFill>
                <a:latin typeface="DejaVu Sans"/>
              </a:rPr>
              <a:t>Урок финансовой</a:t>
            </a:r>
          </a:p>
          <a:p>
            <a:r>
              <a:rPr lang="ru-RU">
                <a:ln w="9525" cap="flat">
                  <a:noFill/>
                  <a:round/>
                  <a:headEnd/>
                  <a:tailEnd/>
                </a:ln>
                <a:solidFill>
                  <a:srgbClr val="000000"/>
                </a:solidFill>
                <a:latin typeface="DejaVu Sans"/>
              </a:rPr>
              <a:t>грамотности</a:t>
            </a:r>
          </a:p>
        </p:txBody>
      </p:sp>
      <p:pic>
        <p:nvPicPr>
          <p:cNvPr id="5130" name="Picture 10"/>
          <p:cNvPicPr>
            <a:picLocks noChangeAspect="1" noChangeArrowheads="1"/>
          </p:cNvPicPr>
          <p:nvPr/>
        </p:nvPicPr>
        <p:blipFill>
          <a:blip r:embed="rId6"/>
          <a:srcRect b="9811"/>
          <a:stretch>
            <a:fillRect/>
          </a:stretch>
        </p:blipFill>
        <p:spPr bwMode="auto">
          <a:xfrm>
            <a:off x="250825" y="2205038"/>
            <a:ext cx="3500438" cy="2449512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</p:spTree>
  </p:cSld>
  <p:clrMapOvr>
    <a:masterClrMapping/>
  </p:clrMapOvr>
  <p:transition spd="slow"/>
  <p:timing>
    <p:tnLst>
      <p:par>
        <p:cTn id="1" dur="indefinite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Rectangle 1"/>
          <p:cNvSpPr>
            <a:spLocks noChangeArrowheads="1"/>
          </p:cNvSpPr>
          <p:nvPr/>
        </p:nvSpPr>
        <p:spPr bwMode="auto">
          <a:xfrm>
            <a:off x="2195513" y="274638"/>
            <a:ext cx="5832475" cy="852487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  <p:txBody>
          <a:bodyPr lIns="90000" tIns="46800" rIns="90000" bIns="46800" anchor="ctr"/>
          <a:lstStyle/>
          <a:p>
            <a:pPr algn="ctr">
              <a:lnSpc>
                <a:spcPct val="100000"/>
              </a:lnSpc>
              <a:spcBef>
                <a:spcPts val="50"/>
              </a:spcBef>
              <a:spcAft>
                <a:spcPts val="5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3600" b="1" i="1">
                <a:solidFill>
                  <a:srgbClr val="FF0000"/>
                </a:solidFill>
                <a:latin typeface="Arial" charset="0"/>
                <a:ea typeface="DejaVu Sans" pitchFamily="16" charset="0"/>
                <a:cs typeface="DejaVu Sans" pitchFamily="16" charset="0"/>
              </a:rPr>
              <a:t>ВНИМАНИЕ !  ВОПРОС</a:t>
            </a:r>
          </a:p>
        </p:txBody>
      </p:sp>
      <p:sp>
        <p:nvSpPr>
          <p:cNvPr id="23554" name="Rectangle 2"/>
          <p:cNvSpPr>
            <a:spLocks noChangeArrowheads="1"/>
          </p:cNvSpPr>
          <p:nvPr/>
        </p:nvSpPr>
        <p:spPr bwMode="auto">
          <a:xfrm>
            <a:off x="428625" y="1714500"/>
            <a:ext cx="8429625" cy="1785938"/>
          </a:xfrm>
          <a:prstGeom prst="rect">
            <a:avLst/>
          </a:prstGeom>
          <a:solidFill>
            <a:srgbClr val="FF0000">
              <a:alpha val="39999"/>
            </a:srgbClr>
          </a:solidFill>
          <a:ln w="57240" cap="flat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lIns="90000" tIns="46800" rIns="90000" bIns="46800"/>
          <a:lstStyle/>
          <a:p>
            <a:pPr marL="342900" algn="ctr">
              <a:lnSpc>
                <a:spcPct val="110000"/>
              </a:lnSpc>
              <a:spcBef>
                <a:spcPts val="1050"/>
              </a:spcBef>
              <a:spcAft>
                <a:spcPts val="5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4000" b="1">
                <a:solidFill>
                  <a:srgbClr val="FFFFFF"/>
                </a:solidFill>
                <a:latin typeface="Arial" charset="0"/>
                <a:ea typeface="DejaVu Sans" pitchFamily="16" charset="0"/>
                <a:cs typeface="DejaVu Sans" pitchFamily="16" charset="0"/>
              </a:rPr>
              <a:t>Чтобы дом купить я смог,</a:t>
            </a:r>
          </a:p>
          <a:p>
            <a:pPr marL="342900" algn="ctr">
              <a:lnSpc>
                <a:spcPct val="110000"/>
              </a:lnSpc>
              <a:spcBef>
                <a:spcPts val="1050"/>
              </a:spcBef>
              <a:spcAft>
                <a:spcPts val="5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4000" b="1">
                <a:solidFill>
                  <a:srgbClr val="FFFFFF"/>
                </a:solidFill>
                <a:latin typeface="Arial" charset="0"/>
                <a:ea typeface="DejaVu Sans" pitchFamily="16" charset="0"/>
                <a:cs typeface="DejaVu Sans" pitchFamily="16" charset="0"/>
              </a:rPr>
              <a:t>Взял кредит, внеся ... </a:t>
            </a:r>
          </a:p>
        </p:txBody>
      </p:sp>
      <p:pic>
        <p:nvPicPr>
          <p:cNvPr id="23555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95288" y="404813"/>
            <a:ext cx="1368425" cy="1368425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  <p:pic>
        <p:nvPicPr>
          <p:cNvPr id="23556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39750" y="549275"/>
            <a:ext cx="1042988" cy="1042988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  <p:sp>
        <p:nvSpPr>
          <p:cNvPr id="23557" name="WordArt 5"/>
          <p:cNvSpPr>
            <a:spLocks noChangeArrowheads="1" noChangeShapeType="1" noTextEdit="1"/>
          </p:cNvSpPr>
          <p:nvPr/>
        </p:nvSpPr>
        <p:spPr bwMode="auto">
          <a:xfrm>
            <a:off x="755650" y="765175"/>
            <a:ext cx="576263" cy="5762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ru-RU" sz="2400" b="1">
                <a:ln w="9525" cap="flat">
                  <a:noFill/>
                  <a:round/>
                  <a:headEnd/>
                  <a:tailEnd/>
                </a:ln>
                <a:solidFill>
                  <a:srgbClr val="000000"/>
                </a:solidFill>
                <a:latin typeface="DejaVu Sans"/>
              </a:rPr>
              <a:t>35</a:t>
            </a:r>
          </a:p>
        </p:txBody>
      </p:sp>
      <p:pic>
        <p:nvPicPr>
          <p:cNvPr id="23558" name="Picture 6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84213" y="5589588"/>
            <a:ext cx="647700" cy="538162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  <p:pic>
        <p:nvPicPr>
          <p:cNvPr id="23559" name="Picture 7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547813" y="5589588"/>
            <a:ext cx="647700" cy="538162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  <p:pic>
        <p:nvPicPr>
          <p:cNvPr id="23560" name="Picture 8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411413" y="5589588"/>
            <a:ext cx="647700" cy="538162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  <p:pic>
        <p:nvPicPr>
          <p:cNvPr id="23561" name="Picture 9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276600" y="5589588"/>
            <a:ext cx="647700" cy="538162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  <p:pic>
        <p:nvPicPr>
          <p:cNvPr id="23562" name="Picture 10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140200" y="5589588"/>
            <a:ext cx="647700" cy="538162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  <p:sp>
        <p:nvSpPr>
          <p:cNvPr id="23563" name="Rectangle 11"/>
          <p:cNvSpPr>
            <a:spLocks noChangeArrowheads="1"/>
          </p:cNvSpPr>
          <p:nvPr/>
        </p:nvSpPr>
        <p:spPr bwMode="auto">
          <a:xfrm>
            <a:off x="4572000" y="3716338"/>
            <a:ext cx="4321175" cy="574675"/>
          </a:xfrm>
          <a:prstGeom prst="rect">
            <a:avLst/>
          </a:prstGeom>
          <a:solidFill>
            <a:srgbClr val="FFFFFF"/>
          </a:solidFill>
          <a:ln w="76320" cap="flat">
            <a:solidFill>
              <a:srgbClr val="CC0000"/>
            </a:solidFill>
            <a:miter lim="800000"/>
            <a:headEnd/>
            <a:tailEnd/>
          </a:ln>
          <a:effectLst/>
        </p:spPr>
        <p:txBody>
          <a:bodyPr wrap="none" lIns="90000" tIns="46800" rIns="90000" bIns="46800" anchor="ctr"/>
          <a:lstStyle/>
          <a:p>
            <a:pPr algn="ctr">
              <a:lnSpc>
                <a:spcPct val="100000"/>
              </a:lnSpc>
              <a:spcBef>
                <a:spcPts val="50"/>
              </a:spcBef>
              <a:spcAft>
                <a:spcPts val="5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3200" b="1" i="1">
                <a:solidFill>
                  <a:srgbClr val="660033"/>
                </a:solidFill>
                <a:latin typeface="Arial" charset="0"/>
                <a:ea typeface="DejaVu Sans" pitchFamily="16" charset="0"/>
                <a:cs typeface="DejaVu Sans" pitchFamily="16" charset="0"/>
              </a:rPr>
              <a:t>Правильный ответ</a:t>
            </a:r>
          </a:p>
        </p:txBody>
      </p:sp>
      <p:sp>
        <p:nvSpPr>
          <p:cNvPr id="23564" name="AutoShape 12"/>
          <p:cNvSpPr>
            <a:spLocks noChangeArrowheads="1"/>
          </p:cNvSpPr>
          <p:nvPr/>
        </p:nvSpPr>
        <p:spPr bwMode="auto">
          <a:xfrm rot="10800000">
            <a:off x="5357813" y="4864100"/>
            <a:ext cx="3311525" cy="1143000"/>
          </a:xfrm>
          <a:custGeom>
            <a:avLst/>
            <a:gdLst>
              <a:gd name="G0" fmla="+- 9198 0 0"/>
              <a:gd name="G1" fmla="+- 3175 0 0"/>
            </a:gdLst>
            <a:ahLst/>
            <a:cxnLst>
              <a:cxn ang="0">
                <a:pos x="r" y="vc"/>
              </a:cxn>
              <a:cxn ang="5400000">
                <a:pos x="hc" y="b"/>
              </a:cxn>
              <a:cxn ang="10800000">
                <a:pos x="l" y="vc"/>
              </a:cxn>
              <a:cxn ang="16200000">
                <a:pos x="hc" y="t"/>
              </a:cxn>
            </a:cxnLst>
            <a:rect l="0" t="0" r="0" b="0"/>
            <a:pathLst>
              <a:path>
                <a:moveTo>
                  <a:pt x="0" y="0"/>
                </a:moveTo>
                <a:lnTo>
                  <a:pt x="1533" y="0"/>
                </a:lnTo>
                <a:lnTo>
                  <a:pt x="3833" y="0"/>
                </a:lnTo>
                <a:lnTo>
                  <a:pt x="9198" y="0"/>
                </a:lnTo>
                <a:lnTo>
                  <a:pt x="9198" y="1852"/>
                </a:lnTo>
                <a:lnTo>
                  <a:pt x="9198" y="2646"/>
                </a:lnTo>
                <a:lnTo>
                  <a:pt x="9198" y="3175"/>
                </a:lnTo>
                <a:lnTo>
                  <a:pt x="3833" y="3175"/>
                </a:lnTo>
                <a:lnTo>
                  <a:pt x="3118" y="9864"/>
                </a:lnTo>
                <a:lnTo>
                  <a:pt x="1533" y="3175"/>
                </a:lnTo>
                <a:lnTo>
                  <a:pt x="0" y="3175"/>
                </a:lnTo>
                <a:lnTo>
                  <a:pt x="0" y="2646"/>
                </a:lnTo>
                <a:lnTo>
                  <a:pt x="0" y="1852"/>
                </a:lnTo>
                <a:close/>
              </a:path>
            </a:pathLst>
          </a:custGeom>
          <a:solidFill>
            <a:srgbClr val="FFFFFF"/>
          </a:solidFill>
          <a:ln w="76320" cap="flat">
            <a:solidFill>
              <a:srgbClr val="660033"/>
            </a:solidFill>
            <a:miter lim="800000"/>
            <a:headEnd/>
            <a:tailEnd/>
          </a:ln>
          <a:effectLst/>
        </p:spPr>
        <p:txBody>
          <a:bodyPr lIns="90000" tIns="46800" rIns="90000" bIns="46800"/>
          <a:lstStyle/>
          <a:p>
            <a:pPr algn="ctr">
              <a:lnSpc>
                <a:spcPct val="100000"/>
              </a:lnSpc>
              <a:spcBef>
                <a:spcPts val="50"/>
              </a:spcBef>
              <a:spcAft>
                <a:spcPts val="5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3200" b="1">
                <a:solidFill>
                  <a:srgbClr val="CC0000"/>
                </a:solidFill>
                <a:latin typeface="Arial" charset="0"/>
                <a:ea typeface="DejaVu Sans" pitchFamily="16" charset="0"/>
                <a:cs typeface="DejaVu Sans" pitchFamily="16" charset="0"/>
              </a:rPr>
              <a:t> залог</a:t>
            </a:r>
          </a:p>
        </p:txBody>
      </p:sp>
      <p:sp>
        <p:nvSpPr>
          <p:cNvPr id="23565" name="Rectangle 13"/>
          <p:cNvSpPr>
            <a:spLocks noChangeArrowheads="1"/>
          </p:cNvSpPr>
          <p:nvPr/>
        </p:nvSpPr>
        <p:spPr bwMode="auto">
          <a:xfrm>
            <a:off x="0" y="6297613"/>
            <a:ext cx="9144000" cy="560387"/>
          </a:xfrm>
          <a:prstGeom prst="rect">
            <a:avLst/>
          </a:prstGeom>
          <a:solidFill>
            <a:srgbClr val="3366FF">
              <a:alpha val="31000"/>
            </a:srgbClr>
          </a:solidFill>
          <a:ln w="57240" cap="flat">
            <a:solidFill>
              <a:srgbClr val="3366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grpSp>
        <p:nvGrpSpPr>
          <p:cNvPr id="23566" name="Group 14"/>
          <p:cNvGrpSpPr>
            <a:grpSpLocks/>
          </p:cNvGrpSpPr>
          <p:nvPr/>
        </p:nvGrpSpPr>
        <p:grpSpPr bwMode="auto">
          <a:xfrm>
            <a:off x="5930900" y="6450013"/>
            <a:ext cx="1431925" cy="290512"/>
            <a:chOff x="3736" y="4063"/>
            <a:chExt cx="902" cy="183"/>
          </a:xfrm>
        </p:grpSpPr>
        <p:pic>
          <p:nvPicPr>
            <p:cNvPr id="23567" name="Picture 15"/>
            <p:cNvPicPr>
              <a:picLocks noChangeAspect="1" noChangeArrowheads="1"/>
            </p:cNvPicPr>
            <p:nvPr/>
          </p:nvPicPr>
          <p:blipFill>
            <a:blip r:embed="rId8"/>
            <a:srcRect/>
            <a:stretch>
              <a:fillRect/>
            </a:stretch>
          </p:blipFill>
          <p:spPr bwMode="auto">
            <a:xfrm>
              <a:off x="3736" y="4063"/>
              <a:ext cx="902" cy="183"/>
            </a:xfrm>
            <a:prstGeom prst="rect">
              <a:avLst/>
            </a:prstGeom>
            <a:noFill/>
            <a:ln w="9525" cap="flat">
              <a:noFill/>
              <a:round/>
              <a:headEnd/>
              <a:tailEnd/>
            </a:ln>
            <a:effectLst/>
          </p:spPr>
        </p:pic>
        <p:sp>
          <p:nvSpPr>
            <p:cNvPr id="23568" name="Rectangle 16"/>
            <p:cNvSpPr>
              <a:spLocks noChangeArrowheads="1"/>
            </p:cNvSpPr>
            <p:nvPr/>
          </p:nvSpPr>
          <p:spPr bwMode="auto">
            <a:xfrm>
              <a:off x="3742" y="4065"/>
              <a:ext cx="890" cy="177"/>
            </a:xfrm>
            <a:prstGeom prst="rect">
              <a:avLst/>
            </a:prstGeom>
            <a:noFill/>
            <a:ln w="9525" cap="flat">
              <a:noFill/>
              <a:round/>
              <a:headEnd/>
              <a:tailEnd/>
            </a:ln>
            <a:effectLst/>
          </p:spPr>
          <p:txBody>
            <a:bodyPr wrap="none" lIns="90000" tIns="46800" rIns="90000" bIns="46800" anchor="ctr"/>
            <a:lstStyle/>
            <a:p>
              <a:pPr algn="ctr">
                <a:lnSpc>
                  <a:spcPct val="100000"/>
                </a:lnSpc>
                <a:spcBef>
                  <a:spcPts val="50"/>
                </a:spcBef>
                <a:spcAft>
                  <a:spcPts val="5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r>
                <a:rPr lang="ru-RU" sz="1400">
                  <a:solidFill>
                    <a:srgbClr val="000000"/>
                  </a:solidFill>
                  <a:latin typeface="Arial" charset="0"/>
                  <a:ea typeface="DejaVu Sans" pitchFamily="16" charset="0"/>
                  <a:cs typeface="DejaVu Sans" pitchFamily="16" charset="0"/>
                </a:rPr>
                <a:t>Правила игры</a:t>
              </a:r>
            </a:p>
          </p:txBody>
        </p:sp>
      </p:grpSp>
      <p:grpSp>
        <p:nvGrpSpPr>
          <p:cNvPr id="23569" name="Group 17"/>
          <p:cNvGrpSpPr>
            <a:grpSpLocks/>
          </p:cNvGrpSpPr>
          <p:nvPr/>
        </p:nvGrpSpPr>
        <p:grpSpPr bwMode="auto">
          <a:xfrm>
            <a:off x="7443788" y="6450013"/>
            <a:ext cx="1570037" cy="290512"/>
            <a:chOff x="4689" y="4063"/>
            <a:chExt cx="989" cy="183"/>
          </a:xfrm>
        </p:grpSpPr>
        <p:pic>
          <p:nvPicPr>
            <p:cNvPr id="23570" name="Picture 18"/>
            <p:cNvPicPr>
              <a:picLocks noChangeAspect="1" noChangeArrowheads="1"/>
            </p:cNvPicPr>
            <p:nvPr/>
          </p:nvPicPr>
          <p:blipFill>
            <a:blip r:embed="rId9"/>
            <a:srcRect/>
            <a:stretch>
              <a:fillRect/>
            </a:stretch>
          </p:blipFill>
          <p:spPr bwMode="auto">
            <a:xfrm>
              <a:off x="4689" y="4063"/>
              <a:ext cx="989" cy="183"/>
            </a:xfrm>
            <a:prstGeom prst="rect">
              <a:avLst/>
            </a:prstGeom>
            <a:noFill/>
            <a:ln w="9525" cap="flat">
              <a:noFill/>
              <a:round/>
              <a:headEnd/>
              <a:tailEnd/>
            </a:ln>
            <a:effectLst/>
          </p:spPr>
        </p:pic>
        <p:sp>
          <p:nvSpPr>
            <p:cNvPr id="23571" name="Rectangle 19"/>
            <p:cNvSpPr>
              <a:spLocks noChangeArrowheads="1"/>
            </p:cNvSpPr>
            <p:nvPr/>
          </p:nvSpPr>
          <p:spPr bwMode="auto">
            <a:xfrm>
              <a:off x="4694" y="4065"/>
              <a:ext cx="981" cy="177"/>
            </a:xfrm>
            <a:prstGeom prst="rect">
              <a:avLst/>
            </a:prstGeom>
            <a:noFill/>
            <a:ln w="9525" cap="flat">
              <a:noFill/>
              <a:round/>
              <a:headEnd/>
              <a:tailEnd/>
            </a:ln>
            <a:effectLst/>
          </p:spPr>
          <p:txBody>
            <a:bodyPr wrap="none" lIns="90000" tIns="46800" rIns="90000" bIns="46800" anchor="ctr"/>
            <a:lstStyle/>
            <a:p>
              <a:pPr algn="ctr">
                <a:lnSpc>
                  <a:spcPct val="100000"/>
                </a:lnSpc>
                <a:spcBef>
                  <a:spcPts val="50"/>
                </a:spcBef>
                <a:spcAft>
                  <a:spcPts val="5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r>
                <a:rPr lang="ru-RU" sz="1400" b="1">
                  <a:solidFill>
                    <a:srgbClr val="FF0000"/>
                  </a:solidFill>
                  <a:latin typeface="Arial" charset="0"/>
                  <a:ea typeface="DejaVu Sans" pitchFamily="16" charset="0"/>
                  <a:cs typeface="DejaVu Sans" pitchFamily="16" charset="0"/>
                </a:rPr>
                <a:t>Продолжить игру</a:t>
              </a:r>
            </a:p>
          </p:txBody>
        </p:sp>
      </p:grpSp>
      <p:pic>
        <p:nvPicPr>
          <p:cNvPr id="23572" name="Picture 20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1079500" y="3695700"/>
            <a:ext cx="2628900" cy="1733550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Effect">
                      <p:stCondLst>
                        <p:cond delay="0"/>
                      </p:stCondLst>
                      <p:childTnLst>
                        <p:par>
                          <p:cTn id="4" fill="hold" nodeType="withEffect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5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Effect">
                            <p:stCondLst>
                              <p:cond delay="500"/>
                            </p:stCondLst>
                            <p:childTnLst>
                              <p:par>
                                <p:cTn id="8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 additive="repl">
                                        <p:cTn id="10" dur="500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Effect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" presetClass="entr" fill="hold" nodeType="after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 additive="repl"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Effect">
                            <p:stCondLst>
                              <p:cond delay="4000"/>
                            </p:stCondLst>
                            <p:childTnLst>
                              <p:par>
                                <p:cTn id="15" presetID="1" presetClass="entr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 additive="repl"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Effect">
                            <p:stCondLst>
                              <p:cond delay="5500"/>
                            </p:stCondLst>
                            <p:childTnLst>
                              <p:par>
                                <p:cTn id="18" presetID="1" presetClass="entr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 additive="repl"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Effect">
                            <p:stCondLst>
                              <p:cond delay="7000"/>
                            </p:stCondLst>
                            <p:childTnLst>
                              <p:par>
                                <p:cTn id="21" presetID="1" presetClass="entr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 additive="repl"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Effect">
                            <p:stCondLst>
                              <p:cond delay="8500"/>
                            </p:stCondLst>
                            <p:childTnLst>
                              <p:par>
                                <p:cTn id="24" presetID="1" presetClass="entr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 additive="repl"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Effect">
                      <p:stCondLst>
                        <p:cond delay="indefinite"/>
                      </p:stCondLst>
                      <p:childTnLst>
                        <p:par>
                          <p:cTn id="27" fill="hold" nodeType="withEffect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 additive="repl">
                                        <p:cTn id="30" dur="500"/>
                                        <p:tgtEl>
                                          <p:spTgt spid="235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Effect">
                            <p:stCondLst>
                              <p:cond delay="500"/>
                            </p:stCondLst>
                            <p:childTnLst>
                              <p:par>
                                <p:cTn id="3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 additive="repl">
                                        <p:cTn id="34" dur="500"/>
                                        <p:tgtEl>
                                          <p:spTgt spid="235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37" dur="3000"/>
                                        <p:tgtEl>
                                          <p:spTgt spid="235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Rectangle 1"/>
          <p:cNvSpPr>
            <a:spLocks noChangeArrowheads="1"/>
          </p:cNvSpPr>
          <p:nvPr/>
        </p:nvSpPr>
        <p:spPr bwMode="auto">
          <a:xfrm>
            <a:off x="2195513" y="274638"/>
            <a:ext cx="5832475" cy="852487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  <p:txBody>
          <a:bodyPr lIns="90000" tIns="46800" rIns="90000" bIns="46800" anchor="ctr"/>
          <a:lstStyle/>
          <a:p>
            <a:pPr algn="ctr">
              <a:lnSpc>
                <a:spcPct val="100000"/>
              </a:lnSpc>
              <a:spcBef>
                <a:spcPts val="50"/>
              </a:spcBef>
              <a:spcAft>
                <a:spcPts val="5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3600" b="1" i="1">
                <a:solidFill>
                  <a:srgbClr val="FF0000"/>
                </a:solidFill>
                <a:latin typeface="Arial" charset="0"/>
                <a:ea typeface="DejaVu Sans" pitchFamily="16" charset="0"/>
                <a:cs typeface="DejaVu Sans" pitchFamily="16" charset="0"/>
              </a:rPr>
              <a:t>ВНИМАНИЕ !  ВОПРОС</a:t>
            </a:r>
          </a:p>
        </p:txBody>
      </p:sp>
      <p:sp>
        <p:nvSpPr>
          <p:cNvPr id="24578" name="Rectangle 2"/>
          <p:cNvSpPr>
            <a:spLocks noChangeArrowheads="1"/>
          </p:cNvSpPr>
          <p:nvPr/>
        </p:nvSpPr>
        <p:spPr bwMode="auto">
          <a:xfrm>
            <a:off x="285750" y="1692275"/>
            <a:ext cx="8607425" cy="1658938"/>
          </a:xfrm>
          <a:prstGeom prst="rect">
            <a:avLst/>
          </a:prstGeom>
          <a:solidFill>
            <a:srgbClr val="00CC00">
              <a:alpha val="25999"/>
            </a:srgbClr>
          </a:solidFill>
          <a:ln w="57240" cap="flat">
            <a:solidFill>
              <a:srgbClr val="008000"/>
            </a:solidFill>
            <a:miter lim="800000"/>
            <a:headEnd/>
            <a:tailEnd/>
          </a:ln>
          <a:effectLst/>
        </p:spPr>
        <p:txBody>
          <a:bodyPr lIns="90000" tIns="46800" rIns="90000" bIns="46800"/>
          <a:lstStyle/>
          <a:p>
            <a:pPr marL="342900" algn="ctr">
              <a:lnSpc>
                <a:spcPct val="80000"/>
              </a:lnSpc>
              <a:spcBef>
                <a:spcPts val="1050"/>
              </a:spcBef>
              <a:spcAft>
                <a:spcPts val="5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4000" b="1">
                <a:solidFill>
                  <a:srgbClr val="336600"/>
                </a:solidFill>
                <a:latin typeface="Arial" charset="0"/>
                <a:ea typeface="DejaVu Sans" pitchFamily="16" charset="0"/>
                <a:cs typeface="DejaVu Sans" pitchFamily="16" charset="0"/>
              </a:rPr>
              <a:t>В банке для всех вас висит прокламация:</a:t>
            </a:r>
          </a:p>
          <a:p>
            <a:pPr marL="342900" algn="ctr">
              <a:lnSpc>
                <a:spcPct val="80000"/>
              </a:lnSpc>
              <a:spcBef>
                <a:spcPts val="1050"/>
              </a:spcBef>
              <a:spcAft>
                <a:spcPts val="5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4000" b="1">
                <a:solidFill>
                  <a:srgbClr val="336600"/>
                </a:solidFill>
                <a:latin typeface="Arial" charset="0"/>
                <a:ea typeface="DejaVu Sans" pitchFamily="16" charset="0"/>
                <a:cs typeface="DejaVu Sans" pitchFamily="16" charset="0"/>
              </a:rPr>
              <a:t>«Деньги в кубышках съедает ...» </a:t>
            </a:r>
          </a:p>
        </p:txBody>
      </p:sp>
      <p:pic>
        <p:nvPicPr>
          <p:cNvPr id="24579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95288" y="404813"/>
            <a:ext cx="1368425" cy="1368425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  <p:pic>
        <p:nvPicPr>
          <p:cNvPr id="24580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39750" y="549275"/>
            <a:ext cx="1042988" cy="1042988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  <p:sp>
        <p:nvSpPr>
          <p:cNvPr id="24581" name="WordArt 5"/>
          <p:cNvSpPr>
            <a:spLocks noChangeArrowheads="1" noChangeShapeType="1" noTextEdit="1"/>
          </p:cNvSpPr>
          <p:nvPr/>
        </p:nvSpPr>
        <p:spPr bwMode="auto">
          <a:xfrm>
            <a:off x="900113" y="765175"/>
            <a:ext cx="287337" cy="5762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ru-RU" sz="2400" b="1">
                <a:ln w="9525" cap="flat">
                  <a:noFill/>
                  <a:round/>
                  <a:headEnd/>
                  <a:tailEnd/>
                </a:ln>
                <a:solidFill>
                  <a:srgbClr val="000000"/>
                </a:solidFill>
                <a:latin typeface="DejaVu Sans"/>
              </a:rPr>
              <a:t>2</a:t>
            </a:r>
          </a:p>
        </p:txBody>
      </p:sp>
      <p:pic>
        <p:nvPicPr>
          <p:cNvPr id="24582" name="Picture 6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84213" y="5589588"/>
            <a:ext cx="647700" cy="538162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  <p:pic>
        <p:nvPicPr>
          <p:cNvPr id="24583" name="Picture 7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547813" y="5589588"/>
            <a:ext cx="647700" cy="538162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  <p:pic>
        <p:nvPicPr>
          <p:cNvPr id="24584" name="Picture 8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411413" y="5589588"/>
            <a:ext cx="647700" cy="538162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  <p:pic>
        <p:nvPicPr>
          <p:cNvPr id="24585" name="Picture 9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276600" y="5589588"/>
            <a:ext cx="647700" cy="538162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  <p:pic>
        <p:nvPicPr>
          <p:cNvPr id="24586" name="Picture 10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140200" y="5589588"/>
            <a:ext cx="647700" cy="538162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  <p:sp>
        <p:nvSpPr>
          <p:cNvPr id="24587" name="Rectangle 11"/>
          <p:cNvSpPr>
            <a:spLocks noChangeArrowheads="1"/>
          </p:cNvSpPr>
          <p:nvPr/>
        </p:nvSpPr>
        <p:spPr bwMode="auto">
          <a:xfrm>
            <a:off x="4572000" y="3716338"/>
            <a:ext cx="4321175" cy="574675"/>
          </a:xfrm>
          <a:prstGeom prst="rect">
            <a:avLst/>
          </a:prstGeom>
          <a:solidFill>
            <a:srgbClr val="FFFFFF"/>
          </a:solidFill>
          <a:ln w="76320" cap="flat">
            <a:solidFill>
              <a:srgbClr val="CC0000"/>
            </a:solidFill>
            <a:miter lim="800000"/>
            <a:headEnd/>
            <a:tailEnd/>
          </a:ln>
          <a:effectLst/>
        </p:spPr>
        <p:txBody>
          <a:bodyPr wrap="none" lIns="90000" tIns="46800" rIns="90000" bIns="46800" anchor="ctr"/>
          <a:lstStyle/>
          <a:p>
            <a:pPr algn="ctr">
              <a:lnSpc>
                <a:spcPct val="100000"/>
              </a:lnSpc>
              <a:spcBef>
                <a:spcPts val="50"/>
              </a:spcBef>
              <a:spcAft>
                <a:spcPts val="5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3200" b="1" i="1">
                <a:solidFill>
                  <a:srgbClr val="660033"/>
                </a:solidFill>
                <a:latin typeface="Arial" charset="0"/>
                <a:ea typeface="DejaVu Sans" pitchFamily="16" charset="0"/>
                <a:cs typeface="DejaVu Sans" pitchFamily="16" charset="0"/>
              </a:rPr>
              <a:t>Правильный ответ</a:t>
            </a:r>
          </a:p>
        </p:txBody>
      </p:sp>
      <p:sp>
        <p:nvSpPr>
          <p:cNvPr id="24588" name="AutoShape 12"/>
          <p:cNvSpPr>
            <a:spLocks noChangeArrowheads="1"/>
          </p:cNvSpPr>
          <p:nvPr/>
        </p:nvSpPr>
        <p:spPr bwMode="auto">
          <a:xfrm rot="10800000">
            <a:off x="5148263" y="4805363"/>
            <a:ext cx="3311525" cy="1295400"/>
          </a:xfrm>
          <a:custGeom>
            <a:avLst/>
            <a:gdLst>
              <a:gd name="G0" fmla="+- 9198 0 0"/>
              <a:gd name="G1" fmla="+- 3598 0 0"/>
            </a:gdLst>
            <a:ahLst/>
            <a:cxnLst>
              <a:cxn ang="0">
                <a:pos x="r" y="vc"/>
              </a:cxn>
              <a:cxn ang="5400000">
                <a:pos x="hc" y="b"/>
              </a:cxn>
              <a:cxn ang="10800000">
                <a:pos x="l" y="vc"/>
              </a:cxn>
              <a:cxn ang="16200000">
                <a:pos x="hc" y="t"/>
              </a:cxn>
            </a:cxnLst>
            <a:rect l="0" t="0" r="0" b="0"/>
            <a:pathLst>
              <a:path>
                <a:moveTo>
                  <a:pt x="0" y="0"/>
                </a:moveTo>
                <a:lnTo>
                  <a:pt x="1533" y="0"/>
                </a:lnTo>
                <a:lnTo>
                  <a:pt x="3833" y="0"/>
                </a:lnTo>
                <a:lnTo>
                  <a:pt x="9198" y="0"/>
                </a:lnTo>
                <a:lnTo>
                  <a:pt x="9198" y="2099"/>
                </a:lnTo>
                <a:lnTo>
                  <a:pt x="9198" y="2999"/>
                </a:lnTo>
                <a:lnTo>
                  <a:pt x="9198" y="3599"/>
                </a:lnTo>
                <a:lnTo>
                  <a:pt x="3833" y="3599"/>
                </a:lnTo>
                <a:lnTo>
                  <a:pt x="3118" y="11181"/>
                </a:lnTo>
                <a:lnTo>
                  <a:pt x="1533" y="3599"/>
                </a:lnTo>
                <a:lnTo>
                  <a:pt x="0" y="3599"/>
                </a:lnTo>
                <a:lnTo>
                  <a:pt x="0" y="2999"/>
                </a:lnTo>
                <a:lnTo>
                  <a:pt x="0" y="2099"/>
                </a:lnTo>
                <a:close/>
              </a:path>
            </a:pathLst>
          </a:custGeom>
          <a:solidFill>
            <a:srgbClr val="FFFFFF"/>
          </a:solidFill>
          <a:ln w="76320" cap="flat">
            <a:solidFill>
              <a:srgbClr val="660033"/>
            </a:solidFill>
            <a:miter lim="800000"/>
            <a:headEnd/>
            <a:tailEnd/>
          </a:ln>
          <a:effectLst/>
        </p:spPr>
        <p:txBody>
          <a:bodyPr lIns="90000" tIns="46800" rIns="90000" bIns="46800"/>
          <a:lstStyle/>
          <a:p>
            <a:pPr algn="ctr">
              <a:lnSpc>
                <a:spcPct val="200000"/>
              </a:lnSpc>
              <a:spcBef>
                <a:spcPts val="50"/>
              </a:spcBef>
              <a:spcAft>
                <a:spcPts val="5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3200" b="1">
                <a:solidFill>
                  <a:srgbClr val="CC0000"/>
                </a:solidFill>
                <a:latin typeface="Arial" charset="0"/>
                <a:ea typeface="DejaVu Sans" pitchFamily="16" charset="0"/>
                <a:cs typeface="DejaVu Sans" pitchFamily="16" charset="0"/>
              </a:rPr>
              <a:t>инфляция</a:t>
            </a:r>
          </a:p>
        </p:txBody>
      </p:sp>
      <p:sp>
        <p:nvSpPr>
          <p:cNvPr id="24589" name="Rectangle 13"/>
          <p:cNvSpPr>
            <a:spLocks noChangeArrowheads="1"/>
          </p:cNvSpPr>
          <p:nvPr/>
        </p:nvSpPr>
        <p:spPr bwMode="auto">
          <a:xfrm>
            <a:off x="0" y="6297613"/>
            <a:ext cx="9144000" cy="560387"/>
          </a:xfrm>
          <a:prstGeom prst="rect">
            <a:avLst/>
          </a:prstGeom>
          <a:solidFill>
            <a:srgbClr val="3366FF">
              <a:alpha val="31000"/>
            </a:srgbClr>
          </a:solidFill>
          <a:ln w="57240" cap="flat">
            <a:solidFill>
              <a:srgbClr val="3366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grpSp>
        <p:nvGrpSpPr>
          <p:cNvPr id="24590" name="Group 14"/>
          <p:cNvGrpSpPr>
            <a:grpSpLocks/>
          </p:cNvGrpSpPr>
          <p:nvPr/>
        </p:nvGrpSpPr>
        <p:grpSpPr bwMode="auto">
          <a:xfrm>
            <a:off x="5930900" y="6450013"/>
            <a:ext cx="1431925" cy="290512"/>
            <a:chOff x="3736" y="4063"/>
            <a:chExt cx="902" cy="183"/>
          </a:xfrm>
        </p:grpSpPr>
        <p:pic>
          <p:nvPicPr>
            <p:cNvPr id="24591" name="Picture 15"/>
            <p:cNvPicPr>
              <a:picLocks noChangeAspect="1" noChangeArrowheads="1"/>
            </p:cNvPicPr>
            <p:nvPr/>
          </p:nvPicPr>
          <p:blipFill>
            <a:blip r:embed="rId8"/>
            <a:srcRect/>
            <a:stretch>
              <a:fillRect/>
            </a:stretch>
          </p:blipFill>
          <p:spPr bwMode="auto">
            <a:xfrm>
              <a:off x="3736" y="4063"/>
              <a:ext cx="902" cy="183"/>
            </a:xfrm>
            <a:prstGeom prst="rect">
              <a:avLst/>
            </a:prstGeom>
            <a:noFill/>
            <a:ln w="9525" cap="flat">
              <a:noFill/>
              <a:round/>
              <a:headEnd/>
              <a:tailEnd/>
            </a:ln>
            <a:effectLst/>
          </p:spPr>
        </p:pic>
        <p:sp>
          <p:nvSpPr>
            <p:cNvPr id="24592" name="Rectangle 16"/>
            <p:cNvSpPr>
              <a:spLocks noChangeArrowheads="1"/>
            </p:cNvSpPr>
            <p:nvPr/>
          </p:nvSpPr>
          <p:spPr bwMode="auto">
            <a:xfrm>
              <a:off x="3742" y="4065"/>
              <a:ext cx="890" cy="177"/>
            </a:xfrm>
            <a:prstGeom prst="rect">
              <a:avLst/>
            </a:prstGeom>
            <a:noFill/>
            <a:ln w="9525" cap="flat">
              <a:noFill/>
              <a:round/>
              <a:headEnd/>
              <a:tailEnd/>
            </a:ln>
            <a:effectLst/>
          </p:spPr>
          <p:txBody>
            <a:bodyPr wrap="none" lIns="90000" tIns="46800" rIns="90000" bIns="46800" anchor="ctr"/>
            <a:lstStyle/>
            <a:p>
              <a:pPr algn="ctr">
                <a:lnSpc>
                  <a:spcPct val="100000"/>
                </a:lnSpc>
                <a:spcBef>
                  <a:spcPts val="50"/>
                </a:spcBef>
                <a:spcAft>
                  <a:spcPts val="5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r>
                <a:rPr lang="ru-RU" sz="1400">
                  <a:solidFill>
                    <a:srgbClr val="000000"/>
                  </a:solidFill>
                  <a:latin typeface="Arial" charset="0"/>
                  <a:ea typeface="DejaVu Sans" pitchFamily="16" charset="0"/>
                  <a:cs typeface="DejaVu Sans" pitchFamily="16" charset="0"/>
                </a:rPr>
                <a:t>Правила игры</a:t>
              </a:r>
            </a:p>
          </p:txBody>
        </p:sp>
      </p:grpSp>
      <p:grpSp>
        <p:nvGrpSpPr>
          <p:cNvPr id="24593" name="Group 17"/>
          <p:cNvGrpSpPr>
            <a:grpSpLocks/>
          </p:cNvGrpSpPr>
          <p:nvPr/>
        </p:nvGrpSpPr>
        <p:grpSpPr bwMode="auto">
          <a:xfrm>
            <a:off x="7443788" y="6450013"/>
            <a:ext cx="1570037" cy="290512"/>
            <a:chOff x="4689" y="4063"/>
            <a:chExt cx="989" cy="183"/>
          </a:xfrm>
        </p:grpSpPr>
        <p:pic>
          <p:nvPicPr>
            <p:cNvPr id="24594" name="Picture 18"/>
            <p:cNvPicPr>
              <a:picLocks noChangeAspect="1" noChangeArrowheads="1"/>
            </p:cNvPicPr>
            <p:nvPr/>
          </p:nvPicPr>
          <p:blipFill>
            <a:blip r:embed="rId9"/>
            <a:srcRect/>
            <a:stretch>
              <a:fillRect/>
            </a:stretch>
          </p:blipFill>
          <p:spPr bwMode="auto">
            <a:xfrm>
              <a:off x="4689" y="4063"/>
              <a:ext cx="989" cy="183"/>
            </a:xfrm>
            <a:prstGeom prst="rect">
              <a:avLst/>
            </a:prstGeom>
            <a:noFill/>
            <a:ln w="9525" cap="flat">
              <a:noFill/>
              <a:round/>
              <a:headEnd/>
              <a:tailEnd/>
            </a:ln>
            <a:effectLst/>
          </p:spPr>
        </p:pic>
        <p:sp>
          <p:nvSpPr>
            <p:cNvPr id="24595" name="Rectangle 19"/>
            <p:cNvSpPr>
              <a:spLocks noChangeArrowheads="1"/>
            </p:cNvSpPr>
            <p:nvPr/>
          </p:nvSpPr>
          <p:spPr bwMode="auto">
            <a:xfrm>
              <a:off x="4694" y="4065"/>
              <a:ext cx="981" cy="177"/>
            </a:xfrm>
            <a:prstGeom prst="rect">
              <a:avLst/>
            </a:prstGeom>
            <a:noFill/>
            <a:ln w="9525" cap="flat">
              <a:noFill/>
              <a:round/>
              <a:headEnd/>
              <a:tailEnd/>
            </a:ln>
            <a:effectLst/>
          </p:spPr>
          <p:txBody>
            <a:bodyPr wrap="none" lIns="90000" tIns="46800" rIns="90000" bIns="46800" anchor="ctr"/>
            <a:lstStyle/>
            <a:p>
              <a:pPr algn="ctr">
                <a:lnSpc>
                  <a:spcPct val="100000"/>
                </a:lnSpc>
                <a:spcBef>
                  <a:spcPts val="50"/>
                </a:spcBef>
                <a:spcAft>
                  <a:spcPts val="5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r>
                <a:rPr lang="ru-RU" sz="1400" b="1">
                  <a:solidFill>
                    <a:srgbClr val="FF0000"/>
                  </a:solidFill>
                  <a:latin typeface="Arial" charset="0"/>
                  <a:ea typeface="DejaVu Sans" pitchFamily="16" charset="0"/>
                  <a:cs typeface="DejaVu Sans" pitchFamily="16" charset="0"/>
                </a:rPr>
                <a:t>Продолжить игру</a:t>
              </a:r>
            </a:p>
          </p:txBody>
        </p:sp>
      </p:grpSp>
      <p:pic>
        <p:nvPicPr>
          <p:cNvPr id="24596" name="Picture 20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1331913" y="3490913"/>
            <a:ext cx="2670175" cy="2019300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Effect">
                      <p:stCondLst>
                        <p:cond delay="0"/>
                      </p:stCondLst>
                      <p:childTnLst>
                        <p:par>
                          <p:cTn id="4" fill="hold" nodeType="withEffect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Effect">
                            <p:stCondLst>
                              <p:cond delay="500"/>
                            </p:stCondLst>
                            <p:childTnLst>
                              <p:par>
                                <p:cTn id="8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 additive="repl">
                                        <p:cTn id="10" dur="500"/>
                                        <p:tgtEl>
                                          <p:spTgt spid="24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Effect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 additive="repl">
                                        <p:cTn id="14" dur="500"/>
                                        <p:tgtEl>
                                          <p:spTgt spid="245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Effect">
                            <p:stCondLst>
                              <p:cond delay="1500"/>
                            </p:stCondLst>
                            <p:childTnLst>
                              <p:par>
                                <p:cTn id="16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 additive="repl">
                                        <p:cTn id="18" dur="500"/>
                                        <p:tgtEl>
                                          <p:spTgt spid="2457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Effect">
                            <p:stCondLst>
                              <p:cond delay="2000"/>
                            </p:stCondLst>
                            <p:childTnLst>
                              <p:par>
                                <p:cTn id="20" presetID="1" presetClass="entr" fill="hold" nodeType="after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 additive="repl"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Effect">
                            <p:stCondLst>
                              <p:cond delay="5000"/>
                            </p:stCondLst>
                            <p:childTnLst>
                              <p:par>
                                <p:cTn id="23" presetID="1" presetClass="entr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 additive="repl"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Effect">
                            <p:stCondLst>
                              <p:cond delay="6500"/>
                            </p:stCondLst>
                            <p:childTnLst>
                              <p:par>
                                <p:cTn id="26" presetID="1" presetClass="entr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 additive="repl"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Effect">
                            <p:stCondLst>
                              <p:cond delay="8000"/>
                            </p:stCondLst>
                            <p:childTnLst>
                              <p:par>
                                <p:cTn id="29" presetID="1" presetClass="entr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 additive="repl"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Effect">
                            <p:stCondLst>
                              <p:cond delay="9500"/>
                            </p:stCondLst>
                            <p:childTnLst>
                              <p:par>
                                <p:cTn id="32" presetID="1" presetClass="entr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 additive="repl"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Effect">
                      <p:stCondLst>
                        <p:cond delay="indefinite"/>
                      </p:stCondLst>
                      <p:childTnLst>
                        <p:par>
                          <p:cTn id="35" fill="hold" nodeType="withEffect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 additive="repl">
                                        <p:cTn id="38" dur="500"/>
                                        <p:tgtEl>
                                          <p:spTgt spid="245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Effect">
                            <p:stCondLst>
                              <p:cond delay="500"/>
                            </p:stCondLst>
                            <p:childTnLst>
                              <p:par>
                                <p:cTn id="4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 additive="repl">
                                        <p:cTn id="42" dur="500"/>
                                        <p:tgtEl>
                                          <p:spTgt spid="245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45" dur="3000"/>
                                        <p:tgtEl>
                                          <p:spTgt spid="245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Rectangle 1"/>
          <p:cNvSpPr>
            <a:spLocks noChangeArrowheads="1"/>
          </p:cNvSpPr>
          <p:nvPr/>
        </p:nvSpPr>
        <p:spPr bwMode="auto">
          <a:xfrm>
            <a:off x="2195513" y="274638"/>
            <a:ext cx="5832475" cy="852487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  <p:txBody>
          <a:bodyPr lIns="90000" tIns="46800" rIns="90000" bIns="46800" anchor="ctr"/>
          <a:lstStyle/>
          <a:p>
            <a:pPr algn="ctr">
              <a:lnSpc>
                <a:spcPct val="100000"/>
              </a:lnSpc>
              <a:spcBef>
                <a:spcPts val="50"/>
              </a:spcBef>
              <a:spcAft>
                <a:spcPts val="5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3600" b="1" i="1">
                <a:solidFill>
                  <a:srgbClr val="FF0000"/>
                </a:solidFill>
                <a:latin typeface="Arial" charset="0"/>
                <a:ea typeface="DejaVu Sans" pitchFamily="16" charset="0"/>
                <a:cs typeface="DejaVu Sans" pitchFamily="16" charset="0"/>
              </a:rPr>
              <a:t>ВНИМАНИЕ !  ВОПРОС</a:t>
            </a:r>
          </a:p>
        </p:txBody>
      </p:sp>
      <p:sp>
        <p:nvSpPr>
          <p:cNvPr id="25602" name="Rectangle 2"/>
          <p:cNvSpPr>
            <a:spLocks noChangeArrowheads="1"/>
          </p:cNvSpPr>
          <p:nvPr/>
        </p:nvSpPr>
        <p:spPr bwMode="auto">
          <a:xfrm>
            <a:off x="500063" y="1714500"/>
            <a:ext cx="8286750" cy="1354138"/>
          </a:xfrm>
          <a:prstGeom prst="rect">
            <a:avLst/>
          </a:prstGeom>
          <a:solidFill>
            <a:srgbClr val="00CC00">
              <a:alpha val="25999"/>
            </a:srgbClr>
          </a:solidFill>
          <a:ln w="57240" cap="flat">
            <a:solidFill>
              <a:srgbClr val="008000"/>
            </a:solidFill>
            <a:miter lim="800000"/>
            <a:headEnd/>
            <a:tailEnd/>
          </a:ln>
          <a:effectLst/>
        </p:spPr>
        <p:txBody>
          <a:bodyPr lIns="90000" tIns="46800" rIns="90000" bIns="46800"/>
          <a:lstStyle/>
          <a:p>
            <a:pPr marL="342900" algn="ctr">
              <a:lnSpc>
                <a:spcPct val="100000"/>
              </a:lnSpc>
              <a:spcBef>
                <a:spcPts val="950"/>
              </a:spcBef>
              <a:spcAft>
                <a:spcPts val="5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3600" b="1">
                <a:solidFill>
                  <a:srgbClr val="336600"/>
                </a:solidFill>
                <a:latin typeface="Arial" charset="0"/>
                <a:ea typeface="DejaVu Sans" pitchFamily="16" charset="0"/>
                <a:cs typeface="DejaVu Sans" pitchFamily="16" charset="0"/>
              </a:rPr>
              <a:t>Мебель купили, одежду, посуду.</a:t>
            </a:r>
            <a:r>
              <a:rPr lang="ru-RU">
                <a:solidFill>
                  <a:srgbClr val="000000"/>
                </a:solidFill>
                <a:latin typeface="Arial" charset="0"/>
                <a:ea typeface="DejaVu Sans" pitchFamily="16" charset="0"/>
                <a:cs typeface="DejaVu Sans" pitchFamily="16" charset="0"/>
              </a:rPr>
              <a:t/>
            </a:r>
            <a:br>
              <a:rPr lang="ru-RU">
                <a:solidFill>
                  <a:srgbClr val="000000"/>
                </a:solidFill>
                <a:latin typeface="Arial" charset="0"/>
                <a:ea typeface="DejaVu Sans" pitchFamily="16" charset="0"/>
                <a:cs typeface="DejaVu Sans" pitchFamily="16" charset="0"/>
              </a:rPr>
            </a:br>
            <a:r>
              <a:rPr lang="ru-RU" sz="3600" b="1">
                <a:solidFill>
                  <a:srgbClr val="336600"/>
                </a:solidFill>
                <a:latin typeface="Arial" charset="0"/>
                <a:ea typeface="DejaVu Sans" pitchFamily="16" charset="0"/>
                <a:cs typeface="DejaVu Sans" pitchFamily="16" charset="0"/>
              </a:rPr>
              <a:t>Брали для этого в банке мы ... </a:t>
            </a:r>
          </a:p>
        </p:txBody>
      </p:sp>
      <p:pic>
        <p:nvPicPr>
          <p:cNvPr id="25603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95288" y="404813"/>
            <a:ext cx="1368425" cy="1368425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  <p:pic>
        <p:nvPicPr>
          <p:cNvPr id="25604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39750" y="549275"/>
            <a:ext cx="1042988" cy="1042988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  <p:sp>
        <p:nvSpPr>
          <p:cNvPr id="25605" name="WordArt 5"/>
          <p:cNvSpPr>
            <a:spLocks noChangeArrowheads="1" noChangeShapeType="1" noTextEdit="1"/>
          </p:cNvSpPr>
          <p:nvPr/>
        </p:nvSpPr>
        <p:spPr bwMode="auto">
          <a:xfrm>
            <a:off x="900113" y="765175"/>
            <a:ext cx="287337" cy="5762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ru-RU" sz="2400" b="1">
                <a:ln w="9525" cap="flat">
                  <a:noFill/>
                  <a:round/>
                  <a:headEnd/>
                  <a:tailEnd/>
                </a:ln>
                <a:solidFill>
                  <a:srgbClr val="000000"/>
                </a:solidFill>
                <a:latin typeface="DejaVu Sans"/>
              </a:rPr>
              <a:t>6</a:t>
            </a:r>
          </a:p>
        </p:txBody>
      </p:sp>
      <p:pic>
        <p:nvPicPr>
          <p:cNvPr id="25606" name="Picture 6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84213" y="5589588"/>
            <a:ext cx="647700" cy="538162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  <p:pic>
        <p:nvPicPr>
          <p:cNvPr id="25607" name="Picture 7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547813" y="5589588"/>
            <a:ext cx="647700" cy="538162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  <p:pic>
        <p:nvPicPr>
          <p:cNvPr id="25608" name="Picture 8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411413" y="5589588"/>
            <a:ext cx="647700" cy="538162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  <p:pic>
        <p:nvPicPr>
          <p:cNvPr id="25609" name="Picture 9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276600" y="5589588"/>
            <a:ext cx="647700" cy="538162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  <p:pic>
        <p:nvPicPr>
          <p:cNvPr id="25610" name="Picture 10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140200" y="5589588"/>
            <a:ext cx="647700" cy="538162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  <p:sp>
        <p:nvSpPr>
          <p:cNvPr id="25611" name="Rectangle 11"/>
          <p:cNvSpPr>
            <a:spLocks noChangeArrowheads="1"/>
          </p:cNvSpPr>
          <p:nvPr/>
        </p:nvSpPr>
        <p:spPr bwMode="auto">
          <a:xfrm>
            <a:off x="4572000" y="3716338"/>
            <a:ext cx="4321175" cy="574675"/>
          </a:xfrm>
          <a:prstGeom prst="rect">
            <a:avLst/>
          </a:prstGeom>
          <a:solidFill>
            <a:srgbClr val="FFFFFF"/>
          </a:solidFill>
          <a:ln w="76320" cap="flat">
            <a:solidFill>
              <a:srgbClr val="CC0000"/>
            </a:solidFill>
            <a:miter lim="800000"/>
            <a:headEnd/>
            <a:tailEnd/>
          </a:ln>
          <a:effectLst/>
        </p:spPr>
        <p:txBody>
          <a:bodyPr wrap="none" lIns="90000" tIns="46800" rIns="90000" bIns="46800" anchor="ctr"/>
          <a:lstStyle/>
          <a:p>
            <a:pPr algn="ctr">
              <a:lnSpc>
                <a:spcPct val="100000"/>
              </a:lnSpc>
              <a:spcBef>
                <a:spcPts val="50"/>
              </a:spcBef>
              <a:spcAft>
                <a:spcPts val="5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3200" b="1" i="1">
                <a:solidFill>
                  <a:srgbClr val="660033"/>
                </a:solidFill>
                <a:latin typeface="Arial" charset="0"/>
                <a:ea typeface="DejaVu Sans" pitchFamily="16" charset="0"/>
                <a:cs typeface="DejaVu Sans" pitchFamily="16" charset="0"/>
              </a:rPr>
              <a:t>Правильный ответ</a:t>
            </a:r>
          </a:p>
        </p:txBody>
      </p:sp>
      <p:sp>
        <p:nvSpPr>
          <p:cNvPr id="25612" name="AutoShape 12"/>
          <p:cNvSpPr>
            <a:spLocks noChangeArrowheads="1"/>
          </p:cNvSpPr>
          <p:nvPr/>
        </p:nvSpPr>
        <p:spPr bwMode="auto">
          <a:xfrm rot="10800000">
            <a:off x="5000625" y="4865688"/>
            <a:ext cx="3889375" cy="785812"/>
          </a:xfrm>
          <a:custGeom>
            <a:avLst/>
            <a:gdLst>
              <a:gd name="G0" fmla="+- 10803 0 0"/>
              <a:gd name="G1" fmla="+- 2183 0 0"/>
            </a:gdLst>
            <a:ahLst/>
            <a:cxnLst>
              <a:cxn ang="0">
                <a:pos x="r" y="vc"/>
              </a:cxn>
              <a:cxn ang="5400000">
                <a:pos x="hc" y="b"/>
              </a:cxn>
              <a:cxn ang="10800000">
                <a:pos x="l" y="vc"/>
              </a:cxn>
              <a:cxn ang="16200000">
                <a:pos x="hc" y="t"/>
              </a:cxn>
            </a:cxnLst>
            <a:rect l="0" t="0" r="0" b="0"/>
            <a:pathLst>
              <a:path>
                <a:moveTo>
                  <a:pt x="0" y="0"/>
                </a:moveTo>
                <a:lnTo>
                  <a:pt x="1801" y="0"/>
                </a:lnTo>
                <a:lnTo>
                  <a:pt x="4501" y="0"/>
                </a:lnTo>
                <a:lnTo>
                  <a:pt x="10803" y="0"/>
                </a:lnTo>
                <a:lnTo>
                  <a:pt x="10803" y="1273"/>
                </a:lnTo>
                <a:lnTo>
                  <a:pt x="10803" y="1819"/>
                </a:lnTo>
                <a:lnTo>
                  <a:pt x="10803" y="2183"/>
                </a:lnTo>
                <a:lnTo>
                  <a:pt x="4501" y="2183"/>
                </a:lnTo>
                <a:lnTo>
                  <a:pt x="5118" y="7074"/>
                </a:lnTo>
                <a:lnTo>
                  <a:pt x="1801" y="2183"/>
                </a:lnTo>
                <a:lnTo>
                  <a:pt x="0" y="2183"/>
                </a:lnTo>
                <a:lnTo>
                  <a:pt x="0" y="1819"/>
                </a:lnTo>
                <a:lnTo>
                  <a:pt x="0" y="1273"/>
                </a:lnTo>
                <a:close/>
              </a:path>
            </a:pathLst>
          </a:custGeom>
          <a:solidFill>
            <a:srgbClr val="FFFFFF"/>
          </a:solidFill>
          <a:ln w="76320" cap="flat">
            <a:solidFill>
              <a:srgbClr val="660033"/>
            </a:solidFill>
            <a:miter lim="800000"/>
            <a:headEnd/>
            <a:tailEnd/>
          </a:ln>
          <a:effectLst/>
        </p:spPr>
        <p:txBody>
          <a:bodyPr lIns="90000" tIns="46800" rIns="90000" bIns="46800"/>
          <a:lstStyle/>
          <a:p>
            <a:pPr algn="ctr">
              <a:lnSpc>
                <a:spcPct val="100000"/>
              </a:lnSpc>
              <a:spcBef>
                <a:spcPts val="50"/>
              </a:spcBef>
              <a:spcAft>
                <a:spcPts val="5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2800" b="1">
                <a:solidFill>
                  <a:srgbClr val="C00000"/>
                </a:solidFill>
                <a:latin typeface="Arial" charset="0"/>
                <a:ea typeface="DejaVu Sans" pitchFamily="16" charset="0"/>
                <a:cs typeface="DejaVu Sans" pitchFamily="16" charset="0"/>
              </a:rPr>
              <a:t>ссуду</a:t>
            </a:r>
          </a:p>
        </p:txBody>
      </p:sp>
      <p:sp>
        <p:nvSpPr>
          <p:cNvPr id="25613" name="Rectangle 13"/>
          <p:cNvSpPr>
            <a:spLocks noChangeArrowheads="1"/>
          </p:cNvSpPr>
          <p:nvPr/>
        </p:nvSpPr>
        <p:spPr bwMode="auto">
          <a:xfrm>
            <a:off x="0" y="6297613"/>
            <a:ext cx="9144000" cy="560387"/>
          </a:xfrm>
          <a:prstGeom prst="rect">
            <a:avLst/>
          </a:prstGeom>
          <a:solidFill>
            <a:srgbClr val="3366FF">
              <a:alpha val="31000"/>
            </a:srgbClr>
          </a:solidFill>
          <a:ln w="57240" cap="flat">
            <a:solidFill>
              <a:srgbClr val="3366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grpSp>
        <p:nvGrpSpPr>
          <p:cNvPr id="25614" name="Group 14"/>
          <p:cNvGrpSpPr>
            <a:grpSpLocks/>
          </p:cNvGrpSpPr>
          <p:nvPr/>
        </p:nvGrpSpPr>
        <p:grpSpPr bwMode="auto">
          <a:xfrm>
            <a:off x="5930900" y="6450013"/>
            <a:ext cx="1431925" cy="290512"/>
            <a:chOff x="3736" y="4063"/>
            <a:chExt cx="902" cy="183"/>
          </a:xfrm>
        </p:grpSpPr>
        <p:pic>
          <p:nvPicPr>
            <p:cNvPr id="25615" name="Picture 15"/>
            <p:cNvPicPr>
              <a:picLocks noChangeAspect="1" noChangeArrowheads="1"/>
            </p:cNvPicPr>
            <p:nvPr/>
          </p:nvPicPr>
          <p:blipFill>
            <a:blip r:embed="rId8"/>
            <a:srcRect/>
            <a:stretch>
              <a:fillRect/>
            </a:stretch>
          </p:blipFill>
          <p:spPr bwMode="auto">
            <a:xfrm>
              <a:off x="3736" y="4063"/>
              <a:ext cx="902" cy="183"/>
            </a:xfrm>
            <a:prstGeom prst="rect">
              <a:avLst/>
            </a:prstGeom>
            <a:noFill/>
            <a:ln w="9525" cap="flat">
              <a:noFill/>
              <a:round/>
              <a:headEnd/>
              <a:tailEnd/>
            </a:ln>
            <a:effectLst/>
          </p:spPr>
        </p:pic>
        <p:sp>
          <p:nvSpPr>
            <p:cNvPr id="25616" name="Rectangle 16"/>
            <p:cNvSpPr>
              <a:spLocks noChangeArrowheads="1"/>
            </p:cNvSpPr>
            <p:nvPr/>
          </p:nvSpPr>
          <p:spPr bwMode="auto">
            <a:xfrm>
              <a:off x="3742" y="4065"/>
              <a:ext cx="890" cy="177"/>
            </a:xfrm>
            <a:prstGeom prst="rect">
              <a:avLst/>
            </a:prstGeom>
            <a:noFill/>
            <a:ln w="9525" cap="flat">
              <a:noFill/>
              <a:round/>
              <a:headEnd/>
              <a:tailEnd/>
            </a:ln>
            <a:effectLst/>
          </p:spPr>
          <p:txBody>
            <a:bodyPr wrap="none" lIns="90000" tIns="46800" rIns="90000" bIns="46800" anchor="ctr"/>
            <a:lstStyle/>
            <a:p>
              <a:pPr algn="ctr">
                <a:lnSpc>
                  <a:spcPct val="100000"/>
                </a:lnSpc>
                <a:spcBef>
                  <a:spcPts val="50"/>
                </a:spcBef>
                <a:spcAft>
                  <a:spcPts val="5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r>
                <a:rPr lang="ru-RU" sz="1400">
                  <a:solidFill>
                    <a:srgbClr val="000000"/>
                  </a:solidFill>
                  <a:latin typeface="Arial" charset="0"/>
                  <a:ea typeface="DejaVu Sans" pitchFamily="16" charset="0"/>
                  <a:cs typeface="DejaVu Sans" pitchFamily="16" charset="0"/>
                </a:rPr>
                <a:t>Правила игры</a:t>
              </a:r>
            </a:p>
          </p:txBody>
        </p:sp>
      </p:grpSp>
      <p:grpSp>
        <p:nvGrpSpPr>
          <p:cNvPr id="25617" name="Group 17"/>
          <p:cNvGrpSpPr>
            <a:grpSpLocks/>
          </p:cNvGrpSpPr>
          <p:nvPr/>
        </p:nvGrpSpPr>
        <p:grpSpPr bwMode="auto">
          <a:xfrm>
            <a:off x="7443788" y="6450013"/>
            <a:ext cx="1570037" cy="290512"/>
            <a:chOff x="4689" y="4063"/>
            <a:chExt cx="989" cy="183"/>
          </a:xfrm>
        </p:grpSpPr>
        <p:pic>
          <p:nvPicPr>
            <p:cNvPr id="25618" name="Picture 18"/>
            <p:cNvPicPr>
              <a:picLocks noChangeAspect="1" noChangeArrowheads="1"/>
            </p:cNvPicPr>
            <p:nvPr/>
          </p:nvPicPr>
          <p:blipFill>
            <a:blip r:embed="rId9"/>
            <a:srcRect/>
            <a:stretch>
              <a:fillRect/>
            </a:stretch>
          </p:blipFill>
          <p:spPr bwMode="auto">
            <a:xfrm>
              <a:off x="4689" y="4063"/>
              <a:ext cx="989" cy="183"/>
            </a:xfrm>
            <a:prstGeom prst="rect">
              <a:avLst/>
            </a:prstGeom>
            <a:noFill/>
            <a:ln w="9525" cap="flat">
              <a:noFill/>
              <a:round/>
              <a:headEnd/>
              <a:tailEnd/>
            </a:ln>
            <a:effectLst/>
          </p:spPr>
        </p:pic>
        <p:sp>
          <p:nvSpPr>
            <p:cNvPr id="25619" name="Rectangle 19"/>
            <p:cNvSpPr>
              <a:spLocks noChangeArrowheads="1"/>
            </p:cNvSpPr>
            <p:nvPr/>
          </p:nvSpPr>
          <p:spPr bwMode="auto">
            <a:xfrm>
              <a:off x="4694" y="4065"/>
              <a:ext cx="981" cy="177"/>
            </a:xfrm>
            <a:prstGeom prst="rect">
              <a:avLst/>
            </a:prstGeom>
            <a:noFill/>
            <a:ln w="9525" cap="flat">
              <a:noFill/>
              <a:round/>
              <a:headEnd/>
              <a:tailEnd/>
            </a:ln>
            <a:effectLst/>
          </p:spPr>
          <p:txBody>
            <a:bodyPr wrap="none" lIns="90000" tIns="46800" rIns="90000" bIns="46800" anchor="ctr"/>
            <a:lstStyle/>
            <a:p>
              <a:pPr algn="ctr">
                <a:lnSpc>
                  <a:spcPct val="100000"/>
                </a:lnSpc>
                <a:spcBef>
                  <a:spcPts val="50"/>
                </a:spcBef>
                <a:spcAft>
                  <a:spcPts val="5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r>
                <a:rPr lang="ru-RU" sz="1400" b="1">
                  <a:solidFill>
                    <a:srgbClr val="FF0000"/>
                  </a:solidFill>
                  <a:latin typeface="Arial" charset="0"/>
                  <a:ea typeface="DejaVu Sans" pitchFamily="16" charset="0"/>
                  <a:cs typeface="DejaVu Sans" pitchFamily="16" charset="0"/>
                </a:rPr>
                <a:t>Продолжить игру</a:t>
              </a:r>
            </a:p>
          </p:txBody>
        </p:sp>
      </p:grpSp>
      <p:pic>
        <p:nvPicPr>
          <p:cNvPr id="25620" name="Picture 20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690563" y="3248025"/>
            <a:ext cx="3009900" cy="2252663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Effect">
                      <p:stCondLst>
                        <p:cond delay="0"/>
                      </p:stCondLst>
                      <p:childTnLst>
                        <p:par>
                          <p:cTn id="4" fill="hold" nodeType="withEffect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6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Effect">
                            <p:stCondLst>
                              <p:cond delay="500"/>
                            </p:stCondLst>
                            <p:childTnLst>
                              <p:par>
                                <p:cTn id="8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 additive="repl">
                                        <p:cTn id="10" dur="500"/>
                                        <p:tgtEl>
                                          <p:spTgt spid="25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Effect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 additive="repl">
                                        <p:cTn id="14" dur="500"/>
                                        <p:tgtEl>
                                          <p:spTgt spid="256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Effect">
                            <p:stCondLst>
                              <p:cond delay="1500"/>
                            </p:stCondLst>
                            <p:childTnLst>
                              <p:par>
                                <p:cTn id="16" presetID="1" presetClass="entr" fill="hold" nodeType="after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 additive="repl"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Effect">
                            <p:stCondLst>
                              <p:cond delay="4500"/>
                            </p:stCondLst>
                            <p:childTnLst>
                              <p:par>
                                <p:cTn id="19" presetID="1" presetClass="entr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 additive="repl"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Effect">
                            <p:stCondLst>
                              <p:cond delay="6000"/>
                            </p:stCondLst>
                            <p:childTnLst>
                              <p:par>
                                <p:cTn id="22" presetID="1" presetClass="entr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 additive="repl"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Effect">
                            <p:stCondLst>
                              <p:cond delay="7500"/>
                            </p:stCondLst>
                            <p:childTnLst>
                              <p:par>
                                <p:cTn id="25" presetID="1" presetClass="entr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 additive="repl"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6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Effect">
                            <p:stCondLst>
                              <p:cond delay="9000"/>
                            </p:stCondLst>
                            <p:childTnLst>
                              <p:par>
                                <p:cTn id="28" presetID="1" presetClass="entr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 additive="repl"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Effect">
                      <p:stCondLst>
                        <p:cond delay="indefinite"/>
                      </p:stCondLst>
                      <p:childTnLst>
                        <p:par>
                          <p:cTn id="31" fill="hold" nodeType="withEffect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 additive="repl">
                                        <p:cTn id="34" dur="500"/>
                                        <p:tgtEl>
                                          <p:spTgt spid="256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Effect">
                            <p:stCondLst>
                              <p:cond delay="500"/>
                            </p:stCondLst>
                            <p:childTnLst>
                              <p:par>
                                <p:cTn id="3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 additive="repl">
                                        <p:cTn id="38" dur="500"/>
                                        <p:tgtEl>
                                          <p:spTgt spid="256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41" dur="3000"/>
                                        <p:tgtEl>
                                          <p:spTgt spid="256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Rectangle 1"/>
          <p:cNvSpPr>
            <a:spLocks noChangeArrowheads="1"/>
          </p:cNvSpPr>
          <p:nvPr/>
        </p:nvSpPr>
        <p:spPr bwMode="auto">
          <a:xfrm>
            <a:off x="2195513" y="274638"/>
            <a:ext cx="5832475" cy="852487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  <p:txBody>
          <a:bodyPr lIns="90000" tIns="46800" rIns="90000" bIns="46800" anchor="ctr"/>
          <a:lstStyle/>
          <a:p>
            <a:pPr algn="ctr">
              <a:lnSpc>
                <a:spcPct val="100000"/>
              </a:lnSpc>
              <a:spcBef>
                <a:spcPts val="50"/>
              </a:spcBef>
              <a:spcAft>
                <a:spcPts val="5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3600" b="1" i="1">
                <a:solidFill>
                  <a:srgbClr val="FF0000"/>
                </a:solidFill>
                <a:latin typeface="Arial" charset="0"/>
                <a:ea typeface="DejaVu Sans" pitchFamily="16" charset="0"/>
                <a:cs typeface="DejaVu Sans" pitchFamily="16" charset="0"/>
              </a:rPr>
              <a:t>ВНИМАНИЕ !  ВОПРОС</a:t>
            </a:r>
          </a:p>
        </p:txBody>
      </p:sp>
      <p:sp>
        <p:nvSpPr>
          <p:cNvPr id="26626" name="Rectangle 2"/>
          <p:cNvSpPr>
            <a:spLocks noChangeArrowheads="1"/>
          </p:cNvSpPr>
          <p:nvPr/>
        </p:nvSpPr>
        <p:spPr bwMode="auto">
          <a:xfrm>
            <a:off x="500063" y="1773238"/>
            <a:ext cx="8215312" cy="1223962"/>
          </a:xfrm>
          <a:prstGeom prst="rect">
            <a:avLst/>
          </a:prstGeom>
          <a:solidFill>
            <a:srgbClr val="00CC00">
              <a:alpha val="25999"/>
            </a:srgbClr>
          </a:solidFill>
          <a:ln w="57240" cap="flat">
            <a:solidFill>
              <a:srgbClr val="008000"/>
            </a:solidFill>
            <a:miter lim="800000"/>
            <a:headEnd/>
            <a:tailEnd/>
          </a:ln>
          <a:effectLst/>
        </p:spPr>
        <p:txBody>
          <a:bodyPr lIns="90000" tIns="46800" rIns="90000" bIns="46800"/>
          <a:lstStyle/>
          <a:p>
            <a:pPr marL="342900" algn="ctr">
              <a:lnSpc>
                <a:spcPct val="90000"/>
              </a:lnSpc>
              <a:spcBef>
                <a:spcPts val="850"/>
              </a:spcBef>
              <a:spcAft>
                <a:spcPts val="5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3200" b="1">
                <a:solidFill>
                  <a:srgbClr val="336600"/>
                </a:solidFill>
                <a:latin typeface="Arial" charset="0"/>
                <a:ea typeface="DejaVu Sans" pitchFamily="16" charset="0"/>
                <a:cs typeface="DejaVu Sans" pitchFamily="16" charset="0"/>
              </a:rPr>
              <a:t>Чтобы партнёров не мучили споры,</a:t>
            </a:r>
          </a:p>
          <a:p>
            <a:pPr marL="342900" algn="ctr">
              <a:lnSpc>
                <a:spcPct val="90000"/>
              </a:lnSpc>
              <a:spcBef>
                <a:spcPts val="850"/>
              </a:spcBef>
              <a:spcAft>
                <a:spcPts val="5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3200" b="1">
                <a:solidFill>
                  <a:srgbClr val="336600"/>
                </a:solidFill>
                <a:latin typeface="Arial" charset="0"/>
                <a:ea typeface="DejaVu Sans" pitchFamily="16" charset="0"/>
                <a:cs typeface="DejaVu Sans" pitchFamily="16" charset="0"/>
              </a:rPr>
              <a:t>Пишут юристы для них ... </a:t>
            </a:r>
          </a:p>
        </p:txBody>
      </p:sp>
      <p:pic>
        <p:nvPicPr>
          <p:cNvPr id="26627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95288" y="404813"/>
            <a:ext cx="1368425" cy="1368425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  <p:pic>
        <p:nvPicPr>
          <p:cNvPr id="26628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39750" y="549275"/>
            <a:ext cx="1042988" cy="1042988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  <p:sp>
        <p:nvSpPr>
          <p:cNvPr id="26629" name="WordArt 5"/>
          <p:cNvSpPr>
            <a:spLocks noChangeArrowheads="1" noChangeShapeType="1" noTextEdit="1"/>
          </p:cNvSpPr>
          <p:nvPr/>
        </p:nvSpPr>
        <p:spPr bwMode="auto">
          <a:xfrm>
            <a:off x="755650" y="765175"/>
            <a:ext cx="576263" cy="5762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ru-RU" sz="2400" b="1">
                <a:ln w="9525" cap="flat">
                  <a:noFill/>
                  <a:round/>
                  <a:headEnd/>
                  <a:tailEnd/>
                </a:ln>
                <a:solidFill>
                  <a:srgbClr val="000000"/>
                </a:solidFill>
                <a:latin typeface="DejaVu Sans"/>
              </a:rPr>
              <a:t>10</a:t>
            </a:r>
          </a:p>
        </p:txBody>
      </p:sp>
      <p:pic>
        <p:nvPicPr>
          <p:cNvPr id="26630" name="Picture 6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84213" y="5589588"/>
            <a:ext cx="647700" cy="538162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  <p:pic>
        <p:nvPicPr>
          <p:cNvPr id="26631" name="Picture 7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547813" y="5589588"/>
            <a:ext cx="647700" cy="538162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  <p:pic>
        <p:nvPicPr>
          <p:cNvPr id="26632" name="Picture 8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411413" y="5589588"/>
            <a:ext cx="647700" cy="538162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  <p:pic>
        <p:nvPicPr>
          <p:cNvPr id="26633" name="Picture 9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276600" y="5589588"/>
            <a:ext cx="647700" cy="538162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  <p:pic>
        <p:nvPicPr>
          <p:cNvPr id="26634" name="Picture 10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140200" y="5589588"/>
            <a:ext cx="647700" cy="538162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  <p:sp>
        <p:nvSpPr>
          <p:cNvPr id="26635" name="Rectangle 11"/>
          <p:cNvSpPr>
            <a:spLocks noChangeArrowheads="1"/>
          </p:cNvSpPr>
          <p:nvPr/>
        </p:nvSpPr>
        <p:spPr bwMode="auto">
          <a:xfrm>
            <a:off x="4572000" y="3716338"/>
            <a:ext cx="4321175" cy="574675"/>
          </a:xfrm>
          <a:prstGeom prst="rect">
            <a:avLst/>
          </a:prstGeom>
          <a:solidFill>
            <a:srgbClr val="FFFFFF"/>
          </a:solidFill>
          <a:ln w="76320" cap="flat">
            <a:solidFill>
              <a:srgbClr val="CC0000"/>
            </a:solidFill>
            <a:miter lim="800000"/>
            <a:headEnd/>
            <a:tailEnd/>
          </a:ln>
          <a:effectLst/>
        </p:spPr>
        <p:txBody>
          <a:bodyPr wrap="none" lIns="90000" tIns="46800" rIns="90000" bIns="46800" anchor="ctr"/>
          <a:lstStyle/>
          <a:p>
            <a:pPr algn="ctr">
              <a:lnSpc>
                <a:spcPct val="100000"/>
              </a:lnSpc>
              <a:spcBef>
                <a:spcPts val="50"/>
              </a:spcBef>
              <a:spcAft>
                <a:spcPts val="5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3200" b="1" i="1">
                <a:solidFill>
                  <a:srgbClr val="660033"/>
                </a:solidFill>
                <a:latin typeface="Arial" charset="0"/>
                <a:ea typeface="DejaVu Sans" pitchFamily="16" charset="0"/>
                <a:cs typeface="DejaVu Sans" pitchFamily="16" charset="0"/>
              </a:rPr>
              <a:t>Правильный ответ</a:t>
            </a:r>
          </a:p>
        </p:txBody>
      </p:sp>
      <p:sp>
        <p:nvSpPr>
          <p:cNvPr id="26636" name="AutoShape 12"/>
          <p:cNvSpPr>
            <a:spLocks noChangeArrowheads="1"/>
          </p:cNvSpPr>
          <p:nvPr/>
        </p:nvSpPr>
        <p:spPr bwMode="auto">
          <a:xfrm rot="10800000">
            <a:off x="5148263" y="4589463"/>
            <a:ext cx="3311525" cy="1204912"/>
          </a:xfrm>
          <a:custGeom>
            <a:avLst/>
            <a:gdLst>
              <a:gd name="G0" fmla="+- 9198 0 0"/>
              <a:gd name="G1" fmla="+- 3347 0 0"/>
            </a:gdLst>
            <a:ahLst/>
            <a:cxnLst>
              <a:cxn ang="0">
                <a:pos x="r" y="vc"/>
              </a:cxn>
              <a:cxn ang="5400000">
                <a:pos x="hc" y="b"/>
              </a:cxn>
              <a:cxn ang="10800000">
                <a:pos x="l" y="vc"/>
              </a:cxn>
              <a:cxn ang="16200000">
                <a:pos x="hc" y="t"/>
              </a:cxn>
            </a:cxnLst>
            <a:rect l="0" t="0" r="0" b="0"/>
            <a:pathLst>
              <a:path>
                <a:moveTo>
                  <a:pt x="0" y="0"/>
                </a:moveTo>
                <a:lnTo>
                  <a:pt x="1533" y="0"/>
                </a:lnTo>
                <a:lnTo>
                  <a:pt x="3833" y="0"/>
                </a:lnTo>
                <a:lnTo>
                  <a:pt x="9198" y="0"/>
                </a:lnTo>
                <a:lnTo>
                  <a:pt x="9198" y="1952"/>
                </a:lnTo>
                <a:lnTo>
                  <a:pt x="9198" y="2789"/>
                </a:lnTo>
                <a:lnTo>
                  <a:pt x="9198" y="3347"/>
                </a:lnTo>
                <a:lnTo>
                  <a:pt x="3833" y="3347"/>
                </a:lnTo>
                <a:lnTo>
                  <a:pt x="3118" y="8401"/>
                </a:lnTo>
                <a:lnTo>
                  <a:pt x="1533" y="3347"/>
                </a:lnTo>
                <a:lnTo>
                  <a:pt x="0" y="3347"/>
                </a:lnTo>
                <a:lnTo>
                  <a:pt x="0" y="2789"/>
                </a:lnTo>
                <a:lnTo>
                  <a:pt x="0" y="1952"/>
                </a:lnTo>
                <a:close/>
              </a:path>
            </a:pathLst>
          </a:custGeom>
          <a:solidFill>
            <a:srgbClr val="FFFFFF"/>
          </a:solidFill>
          <a:ln w="76320" cap="flat">
            <a:solidFill>
              <a:srgbClr val="660033"/>
            </a:solidFill>
            <a:miter lim="800000"/>
            <a:headEnd/>
            <a:tailEnd/>
          </a:ln>
          <a:effectLst/>
        </p:spPr>
        <p:txBody>
          <a:bodyPr lIns="90000" tIns="46800" rIns="90000" bIns="46800"/>
          <a:lstStyle/>
          <a:p>
            <a:pPr algn="ctr">
              <a:lnSpc>
                <a:spcPct val="150000"/>
              </a:lnSpc>
              <a:spcBef>
                <a:spcPts val="50"/>
              </a:spcBef>
              <a:spcAft>
                <a:spcPts val="5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2400" b="1">
                <a:solidFill>
                  <a:srgbClr val="CC0000"/>
                </a:solidFill>
                <a:latin typeface="Arial" charset="0"/>
                <a:ea typeface="DejaVu Sans" pitchFamily="16" charset="0"/>
                <a:cs typeface="DejaVu Sans" pitchFamily="16" charset="0"/>
              </a:rPr>
              <a:t>договоры                                                                                                                        </a:t>
            </a:r>
          </a:p>
        </p:txBody>
      </p:sp>
      <p:sp>
        <p:nvSpPr>
          <p:cNvPr id="26637" name="Rectangle 13"/>
          <p:cNvSpPr>
            <a:spLocks noChangeArrowheads="1"/>
          </p:cNvSpPr>
          <p:nvPr/>
        </p:nvSpPr>
        <p:spPr bwMode="auto">
          <a:xfrm>
            <a:off x="0" y="6297613"/>
            <a:ext cx="9144000" cy="560387"/>
          </a:xfrm>
          <a:prstGeom prst="rect">
            <a:avLst/>
          </a:prstGeom>
          <a:solidFill>
            <a:srgbClr val="3366FF">
              <a:alpha val="31000"/>
            </a:srgbClr>
          </a:solidFill>
          <a:ln w="57240" cap="flat">
            <a:solidFill>
              <a:srgbClr val="3366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grpSp>
        <p:nvGrpSpPr>
          <p:cNvPr id="26638" name="Group 14"/>
          <p:cNvGrpSpPr>
            <a:grpSpLocks/>
          </p:cNvGrpSpPr>
          <p:nvPr/>
        </p:nvGrpSpPr>
        <p:grpSpPr bwMode="auto">
          <a:xfrm>
            <a:off x="5930900" y="6450013"/>
            <a:ext cx="1431925" cy="290512"/>
            <a:chOff x="3736" y="4063"/>
            <a:chExt cx="902" cy="183"/>
          </a:xfrm>
        </p:grpSpPr>
        <p:pic>
          <p:nvPicPr>
            <p:cNvPr id="26639" name="Picture 15"/>
            <p:cNvPicPr>
              <a:picLocks noChangeAspect="1" noChangeArrowheads="1"/>
            </p:cNvPicPr>
            <p:nvPr/>
          </p:nvPicPr>
          <p:blipFill>
            <a:blip r:embed="rId8"/>
            <a:srcRect/>
            <a:stretch>
              <a:fillRect/>
            </a:stretch>
          </p:blipFill>
          <p:spPr bwMode="auto">
            <a:xfrm>
              <a:off x="3736" y="4063"/>
              <a:ext cx="902" cy="183"/>
            </a:xfrm>
            <a:prstGeom prst="rect">
              <a:avLst/>
            </a:prstGeom>
            <a:noFill/>
            <a:ln w="9525" cap="flat">
              <a:noFill/>
              <a:round/>
              <a:headEnd/>
              <a:tailEnd/>
            </a:ln>
            <a:effectLst/>
          </p:spPr>
        </p:pic>
        <p:sp>
          <p:nvSpPr>
            <p:cNvPr id="26640" name="Rectangle 16"/>
            <p:cNvSpPr>
              <a:spLocks noChangeArrowheads="1"/>
            </p:cNvSpPr>
            <p:nvPr/>
          </p:nvSpPr>
          <p:spPr bwMode="auto">
            <a:xfrm>
              <a:off x="3742" y="4065"/>
              <a:ext cx="890" cy="177"/>
            </a:xfrm>
            <a:prstGeom prst="rect">
              <a:avLst/>
            </a:prstGeom>
            <a:noFill/>
            <a:ln w="9525" cap="flat">
              <a:noFill/>
              <a:round/>
              <a:headEnd/>
              <a:tailEnd/>
            </a:ln>
            <a:effectLst/>
          </p:spPr>
          <p:txBody>
            <a:bodyPr wrap="none" lIns="90000" tIns="46800" rIns="90000" bIns="46800" anchor="ctr"/>
            <a:lstStyle/>
            <a:p>
              <a:pPr algn="ctr">
                <a:lnSpc>
                  <a:spcPct val="100000"/>
                </a:lnSpc>
                <a:spcBef>
                  <a:spcPts val="50"/>
                </a:spcBef>
                <a:spcAft>
                  <a:spcPts val="5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r>
                <a:rPr lang="ru-RU" sz="1400">
                  <a:solidFill>
                    <a:srgbClr val="000000"/>
                  </a:solidFill>
                  <a:latin typeface="Arial" charset="0"/>
                  <a:ea typeface="DejaVu Sans" pitchFamily="16" charset="0"/>
                  <a:cs typeface="DejaVu Sans" pitchFamily="16" charset="0"/>
                </a:rPr>
                <a:t>Правила игры</a:t>
              </a:r>
            </a:p>
          </p:txBody>
        </p:sp>
      </p:grpSp>
      <p:grpSp>
        <p:nvGrpSpPr>
          <p:cNvPr id="26641" name="Group 17"/>
          <p:cNvGrpSpPr>
            <a:grpSpLocks/>
          </p:cNvGrpSpPr>
          <p:nvPr/>
        </p:nvGrpSpPr>
        <p:grpSpPr bwMode="auto">
          <a:xfrm>
            <a:off x="7443788" y="6450013"/>
            <a:ext cx="1570037" cy="290512"/>
            <a:chOff x="4689" y="4063"/>
            <a:chExt cx="989" cy="183"/>
          </a:xfrm>
        </p:grpSpPr>
        <p:pic>
          <p:nvPicPr>
            <p:cNvPr id="26642" name="Picture 18"/>
            <p:cNvPicPr>
              <a:picLocks noChangeAspect="1" noChangeArrowheads="1"/>
            </p:cNvPicPr>
            <p:nvPr/>
          </p:nvPicPr>
          <p:blipFill>
            <a:blip r:embed="rId9"/>
            <a:srcRect/>
            <a:stretch>
              <a:fillRect/>
            </a:stretch>
          </p:blipFill>
          <p:spPr bwMode="auto">
            <a:xfrm>
              <a:off x="4689" y="4063"/>
              <a:ext cx="989" cy="183"/>
            </a:xfrm>
            <a:prstGeom prst="rect">
              <a:avLst/>
            </a:prstGeom>
            <a:noFill/>
            <a:ln w="9525" cap="flat">
              <a:noFill/>
              <a:round/>
              <a:headEnd/>
              <a:tailEnd/>
            </a:ln>
            <a:effectLst/>
          </p:spPr>
        </p:pic>
        <p:sp>
          <p:nvSpPr>
            <p:cNvPr id="26643" name="Rectangle 19"/>
            <p:cNvSpPr>
              <a:spLocks noChangeArrowheads="1"/>
            </p:cNvSpPr>
            <p:nvPr/>
          </p:nvSpPr>
          <p:spPr bwMode="auto">
            <a:xfrm>
              <a:off x="4694" y="4065"/>
              <a:ext cx="981" cy="177"/>
            </a:xfrm>
            <a:prstGeom prst="rect">
              <a:avLst/>
            </a:prstGeom>
            <a:noFill/>
            <a:ln w="9525" cap="flat">
              <a:noFill/>
              <a:round/>
              <a:headEnd/>
              <a:tailEnd/>
            </a:ln>
            <a:effectLst/>
          </p:spPr>
          <p:txBody>
            <a:bodyPr wrap="none" lIns="90000" tIns="46800" rIns="90000" bIns="46800" anchor="ctr"/>
            <a:lstStyle/>
            <a:p>
              <a:pPr algn="ctr">
                <a:lnSpc>
                  <a:spcPct val="100000"/>
                </a:lnSpc>
                <a:spcBef>
                  <a:spcPts val="50"/>
                </a:spcBef>
                <a:spcAft>
                  <a:spcPts val="5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r>
                <a:rPr lang="ru-RU" sz="1400" b="1">
                  <a:solidFill>
                    <a:srgbClr val="FF0000"/>
                  </a:solidFill>
                  <a:latin typeface="Arial" charset="0"/>
                  <a:ea typeface="DejaVu Sans" pitchFamily="16" charset="0"/>
                  <a:cs typeface="DejaVu Sans" pitchFamily="16" charset="0"/>
                </a:rPr>
                <a:t>Продолжить игру</a:t>
              </a:r>
            </a:p>
          </p:txBody>
        </p:sp>
      </p:grpSp>
      <p:pic>
        <p:nvPicPr>
          <p:cNvPr id="26644" name="Picture 20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1004888" y="3071813"/>
            <a:ext cx="3168650" cy="2438400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Effect">
                      <p:stCondLst>
                        <p:cond delay="0"/>
                      </p:stCondLst>
                      <p:childTnLst>
                        <p:par>
                          <p:cTn id="4" fill="hold" nodeType="withEffect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6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Effect">
                            <p:stCondLst>
                              <p:cond delay="500"/>
                            </p:stCondLst>
                            <p:childTnLst>
                              <p:par>
                                <p:cTn id="8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 additive="repl">
                                        <p:cTn id="10" dur="500"/>
                                        <p:tgtEl>
                                          <p:spTgt spid="26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Effect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" presetClass="entr" fill="hold" nodeType="after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 additive="repl"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Effect">
                            <p:stCondLst>
                              <p:cond delay="4000"/>
                            </p:stCondLst>
                            <p:childTnLst>
                              <p:par>
                                <p:cTn id="15" presetID="1" presetClass="entr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 additive="repl"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Effect">
                            <p:stCondLst>
                              <p:cond delay="5500"/>
                            </p:stCondLst>
                            <p:childTnLst>
                              <p:par>
                                <p:cTn id="18" presetID="1" presetClass="entr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 additive="repl"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Effect">
                            <p:stCondLst>
                              <p:cond delay="7000"/>
                            </p:stCondLst>
                            <p:childTnLst>
                              <p:par>
                                <p:cTn id="21" presetID="1" presetClass="entr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 additive="repl"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Effect">
                            <p:stCondLst>
                              <p:cond delay="8500"/>
                            </p:stCondLst>
                            <p:childTnLst>
                              <p:par>
                                <p:cTn id="24" presetID="1" presetClass="entr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 additive="repl"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Effect">
                      <p:stCondLst>
                        <p:cond delay="indefinite"/>
                      </p:stCondLst>
                      <p:childTnLst>
                        <p:par>
                          <p:cTn id="27" fill="hold" nodeType="withEffect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 additive="repl">
                                        <p:cTn id="30" dur="500"/>
                                        <p:tgtEl>
                                          <p:spTgt spid="266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Effect">
                            <p:stCondLst>
                              <p:cond delay="500"/>
                            </p:stCondLst>
                            <p:childTnLst>
                              <p:par>
                                <p:cTn id="3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 additive="repl">
                                        <p:cTn id="34" dur="500"/>
                                        <p:tgtEl>
                                          <p:spTgt spid="266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37" dur="3000"/>
                                        <p:tgtEl>
                                          <p:spTgt spid="266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Rectangle 1"/>
          <p:cNvSpPr>
            <a:spLocks noChangeArrowheads="1"/>
          </p:cNvSpPr>
          <p:nvPr/>
        </p:nvSpPr>
        <p:spPr bwMode="auto">
          <a:xfrm>
            <a:off x="2195513" y="274638"/>
            <a:ext cx="5832475" cy="852487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  <p:txBody>
          <a:bodyPr lIns="90000" tIns="46800" rIns="90000" bIns="46800" anchor="ctr"/>
          <a:lstStyle/>
          <a:p>
            <a:pPr algn="ctr">
              <a:lnSpc>
                <a:spcPct val="100000"/>
              </a:lnSpc>
              <a:spcBef>
                <a:spcPts val="50"/>
              </a:spcBef>
              <a:spcAft>
                <a:spcPts val="5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3600" b="1" i="1">
                <a:solidFill>
                  <a:srgbClr val="FF0000"/>
                </a:solidFill>
                <a:latin typeface="Arial" charset="0"/>
                <a:ea typeface="DejaVu Sans" pitchFamily="16" charset="0"/>
                <a:cs typeface="DejaVu Sans" pitchFamily="16" charset="0"/>
              </a:rPr>
              <a:t>ВНИМАНИЕ !  ВОПРОС</a:t>
            </a:r>
          </a:p>
        </p:txBody>
      </p:sp>
      <p:sp>
        <p:nvSpPr>
          <p:cNvPr id="27650" name="Rectangle 2"/>
          <p:cNvSpPr>
            <a:spLocks noChangeArrowheads="1"/>
          </p:cNvSpPr>
          <p:nvPr/>
        </p:nvSpPr>
        <p:spPr bwMode="auto">
          <a:xfrm>
            <a:off x="500063" y="1785938"/>
            <a:ext cx="8358187" cy="1714500"/>
          </a:xfrm>
          <a:prstGeom prst="rect">
            <a:avLst/>
          </a:prstGeom>
          <a:solidFill>
            <a:srgbClr val="00CC00">
              <a:alpha val="25999"/>
            </a:srgbClr>
          </a:solidFill>
          <a:ln w="57240" cap="flat">
            <a:solidFill>
              <a:srgbClr val="008000"/>
            </a:solidFill>
            <a:miter lim="800000"/>
            <a:headEnd/>
            <a:tailEnd/>
          </a:ln>
          <a:effectLst/>
        </p:spPr>
        <p:txBody>
          <a:bodyPr lIns="90000" tIns="46800" rIns="90000" bIns="46800"/>
          <a:lstStyle/>
          <a:p>
            <a:pPr marL="342900" algn="ctr">
              <a:lnSpc>
                <a:spcPct val="90000"/>
              </a:lnSpc>
              <a:spcBef>
                <a:spcPts val="950"/>
              </a:spcBef>
              <a:spcAft>
                <a:spcPts val="5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3600" b="1">
                <a:solidFill>
                  <a:srgbClr val="336600"/>
                </a:solidFill>
                <a:latin typeface="Arial" charset="0"/>
                <a:ea typeface="DejaVu Sans" pitchFamily="16" charset="0"/>
                <a:cs typeface="DejaVu Sans" pitchFamily="16" charset="0"/>
              </a:rPr>
              <a:t>На рубль - копейки, на доллары - центы,</a:t>
            </a:r>
          </a:p>
          <a:p>
            <a:pPr marL="342900" algn="ctr">
              <a:lnSpc>
                <a:spcPct val="90000"/>
              </a:lnSpc>
              <a:spcBef>
                <a:spcPts val="950"/>
              </a:spcBef>
              <a:spcAft>
                <a:spcPts val="5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3600" b="1">
                <a:solidFill>
                  <a:srgbClr val="336600"/>
                </a:solidFill>
                <a:latin typeface="Arial" charset="0"/>
                <a:ea typeface="DejaVu Sans" pitchFamily="16" charset="0"/>
                <a:cs typeface="DejaVu Sans" pitchFamily="16" charset="0"/>
              </a:rPr>
              <a:t>Бегут-набегают в банке ... </a:t>
            </a:r>
          </a:p>
        </p:txBody>
      </p:sp>
      <p:pic>
        <p:nvPicPr>
          <p:cNvPr id="27651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95288" y="404813"/>
            <a:ext cx="1368425" cy="1368425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  <p:pic>
        <p:nvPicPr>
          <p:cNvPr id="27652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39750" y="549275"/>
            <a:ext cx="1042988" cy="1042988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  <p:sp>
        <p:nvSpPr>
          <p:cNvPr id="27653" name="WordArt 5"/>
          <p:cNvSpPr>
            <a:spLocks noChangeArrowheads="1" noChangeShapeType="1" noTextEdit="1"/>
          </p:cNvSpPr>
          <p:nvPr/>
        </p:nvSpPr>
        <p:spPr bwMode="auto">
          <a:xfrm>
            <a:off x="755650" y="765175"/>
            <a:ext cx="576263" cy="5762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ru-RU" sz="2400" b="1">
                <a:ln w="9525" cap="flat">
                  <a:noFill/>
                  <a:round/>
                  <a:headEnd/>
                  <a:tailEnd/>
                </a:ln>
                <a:solidFill>
                  <a:srgbClr val="000000"/>
                </a:solidFill>
                <a:latin typeface="DejaVu Sans"/>
              </a:rPr>
              <a:t>18</a:t>
            </a:r>
          </a:p>
        </p:txBody>
      </p:sp>
      <p:pic>
        <p:nvPicPr>
          <p:cNvPr id="27654" name="Picture 6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84213" y="5589588"/>
            <a:ext cx="647700" cy="538162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  <p:pic>
        <p:nvPicPr>
          <p:cNvPr id="27655" name="Picture 7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547813" y="5589588"/>
            <a:ext cx="647700" cy="538162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  <p:pic>
        <p:nvPicPr>
          <p:cNvPr id="27656" name="Picture 8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411413" y="5589588"/>
            <a:ext cx="647700" cy="538162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  <p:pic>
        <p:nvPicPr>
          <p:cNvPr id="27657" name="Picture 9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276600" y="5589588"/>
            <a:ext cx="647700" cy="538162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  <p:pic>
        <p:nvPicPr>
          <p:cNvPr id="27658" name="Picture 10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140200" y="5589588"/>
            <a:ext cx="647700" cy="538162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  <p:sp>
        <p:nvSpPr>
          <p:cNvPr id="27659" name="Rectangle 11"/>
          <p:cNvSpPr>
            <a:spLocks noChangeArrowheads="1"/>
          </p:cNvSpPr>
          <p:nvPr/>
        </p:nvSpPr>
        <p:spPr bwMode="auto">
          <a:xfrm>
            <a:off x="4572000" y="3716338"/>
            <a:ext cx="4321175" cy="574675"/>
          </a:xfrm>
          <a:prstGeom prst="rect">
            <a:avLst/>
          </a:prstGeom>
          <a:solidFill>
            <a:srgbClr val="FFFFFF"/>
          </a:solidFill>
          <a:ln w="76320" cap="flat">
            <a:solidFill>
              <a:srgbClr val="CC0000"/>
            </a:solidFill>
            <a:miter lim="800000"/>
            <a:headEnd/>
            <a:tailEnd/>
          </a:ln>
          <a:effectLst/>
        </p:spPr>
        <p:txBody>
          <a:bodyPr wrap="none" lIns="90000" tIns="46800" rIns="90000" bIns="46800" anchor="ctr"/>
          <a:lstStyle/>
          <a:p>
            <a:pPr algn="ctr">
              <a:lnSpc>
                <a:spcPct val="100000"/>
              </a:lnSpc>
              <a:spcBef>
                <a:spcPts val="50"/>
              </a:spcBef>
              <a:spcAft>
                <a:spcPts val="5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3200" b="1" i="1">
                <a:solidFill>
                  <a:srgbClr val="660033"/>
                </a:solidFill>
                <a:latin typeface="Arial" charset="0"/>
                <a:ea typeface="DejaVu Sans" pitchFamily="16" charset="0"/>
                <a:cs typeface="DejaVu Sans" pitchFamily="16" charset="0"/>
              </a:rPr>
              <a:t>Правильный ответ</a:t>
            </a:r>
          </a:p>
        </p:txBody>
      </p:sp>
      <p:sp>
        <p:nvSpPr>
          <p:cNvPr id="27660" name="AutoShape 12"/>
          <p:cNvSpPr>
            <a:spLocks noChangeArrowheads="1"/>
          </p:cNvSpPr>
          <p:nvPr/>
        </p:nvSpPr>
        <p:spPr bwMode="auto">
          <a:xfrm rot="10800000">
            <a:off x="5219700" y="4937125"/>
            <a:ext cx="3744913" cy="803275"/>
          </a:xfrm>
          <a:custGeom>
            <a:avLst/>
            <a:gdLst>
              <a:gd name="G0" fmla="+- 10403 0 0"/>
              <a:gd name="G1" fmla="+- 2231 0 0"/>
            </a:gdLst>
            <a:ahLst/>
            <a:cxnLst>
              <a:cxn ang="0">
                <a:pos x="r" y="vc"/>
              </a:cxn>
              <a:cxn ang="5400000">
                <a:pos x="hc" y="b"/>
              </a:cxn>
              <a:cxn ang="10800000">
                <a:pos x="l" y="vc"/>
              </a:cxn>
              <a:cxn ang="16200000">
                <a:pos x="hc" y="t"/>
              </a:cxn>
            </a:cxnLst>
            <a:rect l="0" t="0" r="0" b="0"/>
            <a:pathLst>
              <a:path>
                <a:moveTo>
                  <a:pt x="0" y="0"/>
                </a:moveTo>
                <a:lnTo>
                  <a:pt x="1734" y="0"/>
                </a:lnTo>
                <a:lnTo>
                  <a:pt x="4335" y="0"/>
                </a:lnTo>
                <a:lnTo>
                  <a:pt x="10403" y="0"/>
                </a:lnTo>
                <a:lnTo>
                  <a:pt x="10403" y="1302"/>
                </a:lnTo>
                <a:lnTo>
                  <a:pt x="10403" y="1860"/>
                </a:lnTo>
                <a:lnTo>
                  <a:pt x="10403" y="2232"/>
                </a:lnTo>
                <a:lnTo>
                  <a:pt x="4335" y="2232"/>
                </a:lnTo>
                <a:lnTo>
                  <a:pt x="4914" y="8083"/>
                </a:lnTo>
                <a:lnTo>
                  <a:pt x="1734" y="2232"/>
                </a:lnTo>
                <a:lnTo>
                  <a:pt x="0" y="2232"/>
                </a:lnTo>
                <a:lnTo>
                  <a:pt x="0" y="1860"/>
                </a:lnTo>
                <a:lnTo>
                  <a:pt x="0" y="1302"/>
                </a:lnTo>
                <a:close/>
              </a:path>
            </a:pathLst>
          </a:custGeom>
          <a:solidFill>
            <a:srgbClr val="FFFFFF"/>
          </a:solidFill>
          <a:ln w="76320" cap="flat">
            <a:solidFill>
              <a:srgbClr val="660033"/>
            </a:solidFill>
            <a:miter lim="800000"/>
            <a:headEnd/>
            <a:tailEnd/>
          </a:ln>
          <a:effectLst/>
        </p:spPr>
        <p:txBody>
          <a:bodyPr lIns="90000" tIns="46800" rIns="90000" bIns="46800"/>
          <a:lstStyle/>
          <a:p>
            <a:pPr algn="ctr">
              <a:lnSpc>
                <a:spcPct val="170000"/>
              </a:lnSpc>
              <a:spcBef>
                <a:spcPts val="50"/>
              </a:spcBef>
              <a:spcAft>
                <a:spcPts val="5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2400" b="1">
                <a:solidFill>
                  <a:srgbClr val="CC0000"/>
                </a:solidFill>
                <a:latin typeface="Arial" charset="0"/>
                <a:ea typeface="DejaVu Sans" pitchFamily="16" charset="0"/>
                <a:cs typeface="DejaVu Sans" pitchFamily="16" charset="0"/>
              </a:rPr>
              <a:t>проценты</a:t>
            </a:r>
          </a:p>
        </p:txBody>
      </p:sp>
      <p:sp>
        <p:nvSpPr>
          <p:cNvPr id="27661" name="Rectangle 13"/>
          <p:cNvSpPr>
            <a:spLocks noChangeArrowheads="1"/>
          </p:cNvSpPr>
          <p:nvPr/>
        </p:nvSpPr>
        <p:spPr bwMode="auto">
          <a:xfrm>
            <a:off x="0" y="6297613"/>
            <a:ext cx="9144000" cy="560387"/>
          </a:xfrm>
          <a:prstGeom prst="rect">
            <a:avLst/>
          </a:prstGeom>
          <a:solidFill>
            <a:srgbClr val="3366FF">
              <a:alpha val="31000"/>
            </a:srgbClr>
          </a:solidFill>
          <a:ln w="57240" cap="flat">
            <a:solidFill>
              <a:srgbClr val="3366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grpSp>
        <p:nvGrpSpPr>
          <p:cNvPr id="27662" name="Group 14"/>
          <p:cNvGrpSpPr>
            <a:grpSpLocks/>
          </p:cNvGrpSpPr>
          <p:nvPr/>
        </p:nvGrpSpPr>
        <p:grpSpPr bwMode="auto">
          <a:xfrm>
            <a:off x="5930900" y="6450013"/>
            <a:ext cx="1431925" cy="290512"/>
            <a:chOff x="3736" y="4063"/>
            <a:chExt cx="902" cy="183"/>
          </a:xfrm>
        </p:grpSpPr>
        <p:pic>
          <p:nvPicPr>
            <p:cNvPr id="27663" name="Picture 15"/>
            <p:cNvPicPr>
              <a:picLocks noChangeAspect="1" noChangeArrowheads="1"/>
            </p:cNvPicPr>
            <p:nvPr/>
          </p:nvPicPr>
          <p:blipFill>
            <a:blip r:embed="rId8"/>
            <a:srcRect/>
            <a:stretch>
              <a:fillRect/>
            </a:stretch>
          </p:blipFill>
          <p:spPr bwMode="auto">
            <a:xfrm>
              <a:off x="3736" y="4063"/>
              <a:ext cx="902" cy="183"/>
            </a:xfrm>
            <a:prstGeom prst="rect">
              <a:avLst/>
            </a:prstGeom>
            <a:noFill/>
            <a:ln w="9525" cap="flat">
              <a:noFill/>
              <a:round/>
              <a:headEnd/>
              <a:tailEnd/>
            </a:ln>
            <a:effectLst/>
          </p:spPr>
        </p:pic>
        <p:sp>
          <p:nvSpPr>
            <p:cNvPr id="27664" name="Rectangle 16"/>
            <p:cNvSpPr>
              <a:spLocks noChangeArrowheads="1"/>
            </p:cNvSpPr>
            <p:nvPr/>
          </p:nvSpPr>
          <p:spPr bwMode="auto">
            <a:xfrm>
              <a:off x="3742" y="4065"/>
              <a:ext cx="890" cy="177"/>
            </a:xfrm>
            <a:prstGeom prst="rect">
              <a:avLst/>
            </a:prstGeom>
            <a:noFill/>
            <a:ln w="9525" cap="flat">
              <a:noFill/>
              <a:round/>
              <a:headEnd/>
              <a:tailEnd/>
            </a:ln>
            <a:effectLst/>
          </p:spPr>
          <p:txBody>
            <a:bodyPr wrap="none" lIns="90000" tIns="46800" rIns="90000" bIns="46800" anchor="ctr"/>
            <a:lstStyle/>
            <a:p>
              <a:pPr algn="ctr">
                <a:lnSpc>
                  <a:spcPct val="100000"/>
                </a:lnSpc>
                <a:spcBef>
                  <a:spcPts val="50"/>
                </a:spcBef>
                <a:spcAft>
                  <a:spcPts val="5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r>
                <a:rPr lang="ru-RU" sz="1400">
                  <a:solidFill>
                    <a:srgbClr val="000000"/>
                  </a:solidFill>
                  <a:latin typeface="Arial" charset="0"/>
                  <a:ea typeface="DejaVu Sans" pitchFamily="16" charset="0"/>
                  <a:cs typeface="DejaVu Sans" pitchFamily="16" charset="0"/>
                </a:rPr>
                <a:t>Правила игры</a:t>
              </a:r>
            </a:p>
          </p:txBody>
        </p:sp>
      </p:grpSp>
      <p:grpSp>
        <p:nvGrpSpPr>
          <p:cNvPr id="27665" name="Group 17"/>
          <p:cNvGrpSpPr>
            <a:grpSpLocks/>
          </p:cNvGrpSpPr>
          <p:nvPr/>
        </p:nvGrpSpPr>
        <p:grpSpPr bwMode="auto">
          <a:xfrm>
            <a:off x="7443788" y="6450013"/>
            <a:ext cx="1570037" cy="290512"/>
            <a:chOff x="4689" y="4063"/>
            <a:chExt cx="989" cy="183"/>
          </a:xfrm>
        </p:grpSpPr>
        <p:pic>
          <p:nvPicPr>
            <p:cNvPr id="27666" name="Picture 18"/>
            <p:cNvPicPr>
              <a:picLocks noChangeAspect="1" noChangeArrowheads="1"/>
            </p:cNvPicPr>
            <p:nvPr/>
          </p:nvPicPr>
          <p:blipFill>
            <a:blip r:embed="rId9"/>
            <a:srcRect/>
            <a:stretch>
              <a:fillRect/>
            </a:stretch>
          </p:blipFill>
          <p:spPr bwMode="auto">
            <a:xfrm>
              <a:off x="4689" y="4063"/>
              <a:ext cx="989" cy="183"/>
            </a:xfrm>
            <a:prstGeom prst="rect">
              <a:avLst/>
            </a:prstGeom>
            <a:noFill/>
            <a:ln w="9525" cap="flat">
              <a:noFill/>
              <a:round/>
              <a:headEnd/>
              <a:tailEnd/>
            </a:ln>
            <a:effectLst/>
          </p:spPr>
        </p:pic>
        <p:sp>
          <p:nvSpPr>
            <p:cNvPr id="27667" name="Rectangle 19"/>
            <p:cNvSpPr>
              <a:spLocks noChangeArrowheads="1"/>
            </p:cNvSpPr>
            <p:nvPr/>
          </p:nvSpPr>
          <p:spPr bwMode="auto">
            <a:xfrm>
              <a:off x="4694" y="4065"/>
              <a:ext cx="981" cy="177"/>
            </a:xfrm>
            <a:prstGeom prst="rect">
              <a:avLst/>
            </a:prstGeom>
            <a:noFill/>
            <a:ln w="9525" cap="flat">
              <a:noFill/>
              <a:round/>
              <a:headEnd/>
              <a:tailEnd/>
            </a:ln>
            <a:effectLst/>
          </p:spPr>
          <p:txBody>
            <a:bodyPr wrap="none" lIns="90000" tIns="46800" rIns="90000" bIns="46800" anchor="ctr"/>
            <a:lstStyle/>
            <a:p>
              <a:pPr algn="ctr">
                <a:lnSpc>
                  <a:spcPct val="100000"/>
                </a:lnSpc>
                <a:spcBef>
                  <a:spcPts val="50"/>
                </a:spcBef>
                <a:spcAft>
                  <a:spcPts val="5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r>
                <a:rPr lang="ru-RU" sz="1400" b="1">
                  <a:solidFill>
                    <a:srgbClr val="FF0000"/>
                  </a:solidFill>
                  <a:latin typeface="Arial" charset="0"/>
                  <a:ea typeface="DejaVu Sans" pitchFamily="16" charset="0"/>
                  <a:cs typeface="DejaVu Sans" pitchFamily="16" charset="0"/>
                </a:rPr>
                <a:t>Продолжить игру</a:t>
              </a:r>
            </a:p>
          </p:txBody>
        </p:sp>
      </p:grpSp>
      <p:pic>
        <p:nvPicPr>
          <p:cNvPr id="27668" name="Picture 20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1335088" y="3611563"/>
            <a:ext cx="2390775" cy="1914525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Effect">
                      <p:stCondLst>
                        <p:cond delay="0"/>
                      </p:stCondLst>
                      <p:childTnLst>
                        <p:par>
                          <p:cTn id="4" fill="hold" nodeType="withEffect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6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Effect">
                            <p:stCondLst>
                              <p:cond delay="500"/>
                            </p:stCondLst>
                            <p:childTnLst>
                              <p:par>
                                <p:cTn id="8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 additive="repl">
                                        <p:cTn id="10" dur="500"/>
                                        <p:tgtEl>
                                          <p:spTgt spid="27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Effect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 additive="repl">
                                        <p:cTn id="14" dur="500"/>
                                        <p:tgtEl>
                                          <p:spTgt spid="276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Effect">
                            <p:stCondLst>
                              <p:cond delay="1500"/>
                            </p:stCondLst>
                            <p:childTnLst>
                              <p:par>
                                <p:cTn id="16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 additive="repl">
                                        <p:cTn id="18" dur="500"/>
                                        <p:tgtEl>
                                          <p:spTgt spid="2765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Effect">
                            <p:stCondLst>
                              <p:cond delay="2000"/>
                            </p:stCondLst>
                            <p:childTnLst>
                              <p:par>
                                <p:cTn id="20" presetID="1" presetClass="entr" fill="hold" nodeType="after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 additive="repl"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Effect">
                            <p:stCondLst>
                              <p:cond delay="5000"/>
                            </p:stCondLst>
                            <p:childTnLst>
                              <p:par>
                                <p:cTn id="23" presetID="1" presetClass="entr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 additive="repl"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Effect">
                            <p:stCondLst>
                              <p:cond delay="6500"/>
                            </p:stCondLst>
                            <p:childTnLst>
                              <p:par>
                                <p:cTn id="26" presetID="1" presetClass="entr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 additive="repl"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6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Effect">
                            <p:stCondLst>
                              <p:cond delay="8000"/>
                            </p:stCondLst>
                            <p:childTnLst>
                              <p:par>
                                <p:cTn id="29" presetID="1" presetClass="entr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 additive="repl"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6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Effect">
                            <p:stCondLst>
                              <p:cond delay="9500"/>
                            </p:stCondLst>
                            <p:childTnLst>
                              <p:par>
                                <p:cTn id="32" presetID="1" presetClass="entr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 additive="repl"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Effect">
                      <p:stCondLst>
                        <p:cond delay="indefinite"/>
                      </p:stCondLst>
                      <p:childTnLst>
                        <p:par>
                          <p:cTn id="35" fill="hold" nodeType="withEffect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 additive="repl">
                                        <p:cTn id="38" dur="500"/>
                                        <p:tgtEl>
                                          <p:spTgt spid="276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Effect">
                            <p:stCondLst>
                              <p:cond delay="500"/>
                            </p:stCondLst>
                            <p:childTnLst>
                              <p:par>
                                <p:cTn id="4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 additive="repl">
                                        <p:cTn id="42" dur="500"/>
                                        <p:tgtEl>
                                          <p:spTgt spid="276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45" dur="5000"/>
                                        <p:tgtEl>
                                          <p:spTgt spid="276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Rectangle 1"/>
          <p:cNvSpPr>
            <a:spLocks noChangeArrowheads="1"/>
          </p:cNvSpPr>
          <p:nvPr/>
        </p:nvSpPr>
        <p:spPr bwMode="auto">
          <a:xfrm>
            <a:off x="2195513" y="274638"/>
            <a:ext cx="5832475" cy="852487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  <p:txBody>
          <a:bodyPr lIns="90000" tIns="46800" rIns="90000" bIns="46800" anchor="ctr"/>
          <a:lstStyle/>
          <a:p>
            <a:pPr algn="ctr">
              <a:lnSpc>
                <a:spcPct val="100000"/>
              </a:lnSpc>
              <a:spcBef>
                <a:spcPts val="50"/>
              </a:spcBef>
              <a:spcAft>
                <a:spcPts val="5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3600" b="1" i="1">
                <a:solidFill>
                  <a:srgbClr val="FF0000"/>
                </a:solidFill>
                <a:latin typeface="Arial" charset="0"/>
                <a:ea typeface="DejaVu Sans" pitchFamily="16" charset="0"/>
                <a:cs typeface="DejaVu Sans" pitchFamily="16" charset="0"/>
              </a:rPr>
              <a:t>ВНИМАНИЕ !  ВОПРОС</a:t>
            </a:r>
          </a:p>
        </p:txBody>
      </p:sp>
      <p:sp>
        <p:nvSpPr>
          <p:cNvPr id="28674" name="Rectangle 2"/>
          <p:cNvSpPr>
            <a:spLocks noChangeArrowheads="1"/>
          </p:cNvSpPr>
          <p:nvPr/>
        </p:nvSpPr>
        <p:spPr bwMode="auto">
          <a:xfrm>
            <a:off x="357188" y="1714500"/>
            <a:ext cx="8501062" cy="1644650"/>
          </a:xfrm>
          <a:prstGeom prst="rect">
            <a:avLst/>
          </a:prstGeom>
          <a:solidFill>
            <a:srgbClr val="00CC00">
              <a:alpha val="25999"/>
            </a:srgbClr>
          </a:solidFill>
          <a:ln w="57240" cap="flat">
            <a:solidFill>
              <a:srgbClr val="008000"/>
            </a:solidFill>
            <a:miter lim="800000"/>
            <a:headEnd/>
            <a:tailEnd/>
          </a:ln>
          <a:effectLst/>
        </p:spPr>
        <p:txBody>
          <a:bodyPr lIns="90000" tIns="46800" rIns="90000" bIns="46800"/>
          <a:lstStyle/>
          <a:p>
            <a:pPr marL="342900" algn="ctr">
              <a:lnSpc>
                <a:spcPct val="110000"/>
              </a:lnSpc>
              <a:spcBef>
                <a:spcPts val="850"/>
              </a:spcBef>
              <a:spcAft>
                <a:spcPts val="5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3200" b="1">
                <a:solidFill>
                  <a:srgbClr val="336600"/>
                </a:solidFill>
                <a:latin typeface="Arial" charset="0"/>
                <a:ea typeface="DejaVu Sans" pitchFamily="16" charset="0"/>
                <a:cs typeface="DejaVu Sans" pitchFamily="16" charset="0"/>
              </a:rPr>
              <a:t>Из какого аппарата</a:t>
            </a:r>
          </a:p>
          <a:p>
            <a:pPr marL="342900" algn="ctr">
              <a:lnSpc>
                <a:spcPct val="110000"/>
              </a:lnSpc>
              <a:spcBef>
                <a:spcPts val="850"/>
              </a:spcBef>
              <a:spcAft>
                <a:spcPts val="5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3200" b="1">
                <a:solidFill>
                  <a:srgbClr val="336600"/>
                </a:solidFill>
                <a:latin typeface="Arial" charset="0"/>
                <a:ea typeface="DejaVu Sans" pitchFamily="16" charset="0"/>
                <a:cs typeface="DejaVu Sans" pitchFamily="16" charset="0"/>
              </a:rPr>
              <a:t>Выдаётся нам зарплата? </a:t>
            </a:r>
          </a:p>
        </p:txBody>
      </p:sp>
      <p:pic>
        <p:nvPicPr>
          <p:cNvPr id="28675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95288" y="404813"/>
            <a:ext cx="1368425" cy="1368425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  <p:pic>
        <p:nvPicPr>
          <p:cNvPr id="28676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39750" y="549275"/>
            <a:ext cx="1042988" cy="1042988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  <p:sp>
        <p:nvSpPr>
          <p:cNvPr id="28677" name="WordArt 5"/>
          <p:cNvSpPr>
            <a:spLocks noChangeArrowheads="1" noChangeShapeType="1" noTextEdit="1"/>
          </p:cNvSpPr>
          <p:nvPr/>
        </p:nvSpPr>
        <p:spPr bwMode="auto">
          <a:xfrm>
            <a:off x="755650" y="765175"/>
            <a:ext cx="576263" cy="5762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ru-RU" sz="2400" b="1">
                <a:ln w="9525" cap="flat">
                  <a:noFill/>
                  <a:round/>
                  <a:headEnd/>
                  <a:tailEnd/>
                </a:ln>
                <a:solidFill>
                  <a:srgbClr val="000000"/>
                </a:solidFill>
                <a:latin typeface="DejaVu Sans"/>
              </a:rPr>
              <a:t>26</a:t>
            </a:r>
          </a:p>
        </p:txBody>
      </p:sp>
      <p:pic>
        <p:nvPicPr>
          <p:cNvPr id="28678" name="Picture 6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84213" y="5589588"/>
            <a:ext cx="647700" cy="538162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  <p:pic>
        <p:nvPicPr>
          <p:cNvPr id="28679" name="Picture 7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547813" y="5589588"/>
            <a:ext cx="647700" cy="538162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  <p:pic>
        <p:nvPicPr>
          <p:cNvPr id="28680" name="Picture 8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411413" y="5589588"/>
            <a:ext cx="647700" cy="538162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  <p:pic>
        <p:nvPicPr>
          <p:cNvPr id="28681" name="Picture 9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276600" y="5589588"/>
            <a:ext cx="647700" cy="538162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  <p:pic>
        <p:nvPicPr>
          <p:cNvPr id="28682" name="Picture 10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140200" y="5589588"/>
            <a:ext cx="647700" cy="538162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  <p:sp>
        <p:nvSpPr>
          <p:cNvPr id="28683" name="Rectangle 11"/>
          <p:cNvSpPr>
            <a:spLocks noChangeArrowheads="1"/>
          </p:cNvSpPr>
          <p:nvPr/>
        </p:nvSpPr>
        <p:spPr bwMode="auto">
          <a:xfrm>
            <a:off x="4572000" y="3716338"/>
            <a:ext cx="4321175" cy="574675"/>
          </a:xfrm>
          <a:prstGeom prst="rect">
            <a:avLst/>
          </a:prstGeom>
          <a:solidFill>
            <a:srgbClr val="FFFFFF"/>
          </a:solidFill>
          <a:ln w="76320" cap="flat">
            <a:solidFill>
              <a:srgbClr val="CC0000"/>
            </a:solidFill>
            <a:miter lim="800000"/>
            <a:headEnd/>
            <a:tailEnd/>
          </a:ln>
          <a:effectLst/>
        </p:spPr>
        <p:txBody>
          <a:bodyPr wrap="none" lIns="90000" tIns="46800" rIns="90000" bIns="46800" anchor="ctr"/>
          <a:lstStyle/>
          <a:p>
            <a:pPr algn="ctr">
              <a:lnSpc>
                <a:spcPct val="100000"/>
              </a:lnSpc>
              <a:spcBef>
                <a:spcPts val="50"/>
              </a:spcBef>
              <a:spcAft>
                <a:spcPts val="5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3200" b="1" i="1">
                <a:solidFill>
                  <a:srgbClr val="660033"/>
                </a:solidFill>
                <a:latin typeface="Arial" charset="0"/>
                <a:ea typeface="DejaVu Sans" pitchFamily="16" charset="0"/>
                <a:cs typeface="DejaVu Sans" pitchFamily="16" charset="0"/>
              </a:rPr>
              <a:t>Правильный ответ</a:t>
            </a:r>
          </a:p>
        </p:txBody>
      </p:sp>
      <p:sp>
        <p:nvSpPr>
          <p:cNvPr id="28684" name="AutoShape 12"/>
          <p:cNvSpPr>
            <a:spLocks noChangeArrowheads="1"/>
          </p:cNvSpPr>
          <p:nvPr/>
        </p:nvSpPr>
        <p:spPr bwMode="auto">
          <a:xfrm rot="10800000">
            <a:off x="5148263" y="4805363"/>
            <a:ext cx="3311525" cy="989012"/>
          </a:xfrm>
          <a:custGeom>
            <a:avLst/>
            <a:gdLst>
              <a:gd name="G0" fmla="+- 9198 0 0"/>
              <a:gd name="G1" fmla="+- 2747 0 0"/>
            </a:gdLst>
            <a:ahLst/>
            <a:cxnLst>
              <a:cxn ang="0">
                <a:pos x="r" y="vc"/>
              </a:cxn>
              <a:cxn ang="5400000">
                <a:pos x="hc" y="b"/>
              </a:cxn>
              <a:cxn ang="10800000">
                <a:pos x="l" y="vc"/>
              </a:cxn>
              <a:cxn ang="16200000">
                <a:pos x="hc" y="t"/>
              </a:cxn>
            </a:cxnLst>
            <a:rect l="0" t="0" r="0" b="0"/>
            <a:pathLst>
              <a:path>
                <a:moveTo>
                  <a:pt x="0" y="0"/>
                </a:moveTo>
                <a:lnTo>
                  <a:pt x="1533" y="0"/>
                </a:lnTo>
                <a:lnTo>
                  <a:pt x="3833" y="0"/>
                </a:lnTo>
                <a:lnTo>
                  <a:pt x="9198" y="0"/>
                </a:lnTo>
                <a:lnTo>
                  <a:pt x="9198" y="1602"/>
                </a:lnTo>
                <a:lnTo>
                  <a:pt x="9198" y="2289"/>
                </a:lnTo>
                <a:lnTo>
                  <a:pt x="9198" y="2747"/>
                </a:lnTo>
                <a:lnTo>
                  <a:pt x="3833" y="2747"/>
                </a:lnTo>
                <a:lnTo>
                  <a:pt x="3118" y="8534"/>
                </a:lnTo>
                <a:lnTo>
                  <a:pt x="1533" y="2747"/>
                </a:lnTo>
                <a:lnTo>
                  <a:pt x="0" y="2747"/>
                </a:lnTo>
                <a:lnTo>
                  <a:pt x="0" y="2289"/>
                </a:lnTo>
                <a:lnTo>
                  <a:pt x="0" y="1602"/>
                </a:lnTo>
                <a:close/>
              </a:path>
            </a:pathLst>
          </a:custGeom>
          <a:solidFill>
            <a:srgbClr val="FFFFFF"/>
          </a:solidFill>
          <a:ln w="76320" cap="flat">
            <a:solidFill>
              <a:srgbClr val="660033"/>
            </a:solidFill>
            <a:miter lim="800000"/>
            <a:headEnd/>
            <a:tailEnd/>
          </a:ln>
          <a:effectLst/>
        </p:spPr>
        <p:txBody>
          <a:bodyPr lIns="90000" tIns="46800" rIns="90000" bIns="46800"/>
          <a:lstStyle/>
          <a:p>
            <a:pPr algn="ctr">
              <a:lnSpc>
                <a:spcPct val="100000"/>
              </a:lnSpc>
              <a:spcBef>
                <a:spcPts val="50"/>
              </a:spcBef>
              <a:spcAft>
                <a:spcPts val="5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2800" b="1">
                <a:solidFill>
                  <a:srgbClr val="CC0000"/>
                </a:solidFill>
                <a:latin typeface="Arial" charset="0"/>
                <a:ea typeface="DejaVu Sans" pitchFamily="16" charset="0"/>
                <a:cs typeface="DejaVu Sans" pitchFamily="16" charset="0"/>
              </a:rPr>
              <a:t>банкомат </a:t>
            </a:r>
          </a:p>
        </p:txBody>
      </p:sp>
      <p:sp>
        <p:nvSpPr>
          <p:cNvPr id="28685" name="Rectangle 13"/>
          <p:cNvSpPr>
            <a:spLocks noChangeArrowheads="1"/>
          </p:cNvSpPr>
          <p:nvPr/>
        </p:nvSpPr>
        <p:spPr bwMode="auto">
          <a:xfrm>
            <a:off x="0" y="6297613"/>
            <a:ext cx="9144000" cy="560387"/>
          </a:xfrm>
          <a:prstGeom prst="rect">
            <a:avLst/>
          </a:prstGeom>
          <a:solidFill>
            <a:srgbClr val="3366FF">
              <a:alpha val="31000"/>
            </a:srgbClr>
          </a:solidFill>
          <a:ln w="57240" cap="flat">
            <a:solidFill>
              <a:srgbClr val="3366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grpSp>
        <p:nvGrpSpPr>
          <p:cNvPr id="28686" name="Group 14"/>
          <p:cNvGrpSpPr>
            <a:grpSpLocks/>
          </p:cNvGrpSpPr>
          <p:nvPr/>
        </p:nvGrpSpPr>
        <p:grpSpPr bwMode="auto">
          <a:xfrm>
            <a:off x="5930900" y="6450013"/>
            <a:ext cx="1431925" cy="290512"/>
            <a:chOff x="3736" y="4063"/>
            <a:chExt cx="902" cy="183"/>
          </a:xfrm>
        </p:grpSpPr>
        <p:pic>
          <p:nvPicPr>
            <p:cNvPr id="28687" name="Picture 15"/>
            <p:cNvPicPr>
              <a:picLocks noChangeAspect="1" noChangeArrowheads="1"/>
            </p:cNvPicPr>
            <p:nvPr/>
          </p:nvPicPr>
          <p:blipFill>
            <a:blip r:embed="rId8"/>
            <a:srcRect/>
            <a:stretch>
              <a:fillRect/>
            </a:stretch>
          </p:blipFill>
          <p:spPr bwMode="auto">
            <a:xfrm>
              <a:off x="3736" y="4063"/>
              <a:ext cx="902" cy="183"/>
            </a:xfrm>
            <a:prstGeom prst="rect">
              <a:avLst/>
            </a:prstGeom>
            <a:noFill/>
            <a:ln w="9525" cap="flat">
              <a:noFill/>
              <a:round/>
              <a:headEnd/>
              <a:tailEnd/>
            </a:ln>
            <a:effectLst/>
          </p:spPr>
        </p:pic>
        <p:sp>
          <p:nvSpPr>
            <p:cNvPr id="28688" name="Rectangle 16"/>
            <p:cNvSpPr>
              <a:spLocks noChangeArrowheads="1"/>
            </p:cNvSpPr>
            <p:nvPr/>
          </p:nvSpPr>
          <p:spPr bwMode="auto">
            <a:xfrm>
              <a:off x="3742" y="4065"/>
              <a:ext cx="890" cy="177"/>
            </a:xfrm>
            <a:prstGeom prst="rect">
              <a:avLst/>
            </a:prstGeom>
            <a:noFill/>
            <a:ln w="9525" cap="flat">
              <a:noFill/>
              <a:round/>
              <a:headEnd/>
              <a:tailEnd/>
            </a:ln>
            <a:effectLst/>
          </p:spPr>
          <p:txBody>
            <a:bodyPr wrap="none" lIns="90000" tIns="46800" rIns="90000" bIns="46800" anchor="ctr"/>
            <a:lstStyle/>
            <a:p>
              <a:pPr algn="ctr">
                <a:lnSpc>
                  <a:spcPct val="100000"/>
                </a:lnSpc>
                <a:spcBef>
                  <a:spcPts val="50"/>
                </a:spcBef>
                <a:spcAft>
                  <a:spcPts val="5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r>
                <a:rPr lang="ru-RU" sz="1400">
                  <a:solidFill>
                    <a:srgbClr val="000000"/>
                  </a:solidFill>
                  <a:latin typeface="Arial" charset="0"/>
                  <a:ea typeface="DejaVu Sans" pitchFamily="16" charset="0"/>
                  <a:cs typeface="DejaVu Sans" pitchFamily="16" charset="0"/>
                </a:rPr>
                <a:t>Правила игры</a:t>
              </a:r>
            </a:p>
          </p:txBody>
        </p:sp>
      </p:grpSp>
      <p:grpSp>
        <p:nvGrpSpPr>
          <p:cNvPr id="28689" name="Group 17"/>
          <p:cNvGrpSpPr>
            <a:grpSpLocks/>
          </p:cNvGrpSpPr>
          <p:nvPr/>
        </p:nvGrpSpPr>
        <p:grpSpPr bwMode="auto">
          <a:xfrm>
            <a:off x="7443788" y="6450013"/>
            <a:ext cx="1570037" cy="290512"/>
            <a:chOff x="4689" y="4063"/>
            <a:chExt cx="989" cy="183"/>
          </a:xfrm>
        </p:grpSpPr>
        <p:pic>
          <p:nvPicPr>
            <p:cNvPr id="28690" name="Picture 18"/>
            <p:cNvPicPr>
              <a:picLocks noChangeAspect="1" noChangeArrowheads="1"/>
            </p:cNvPicPr>
            <p:nvPr/>
          </p:nvPicPr>
          <p:blipFill>
            <a:blip r:embed="rId9"/>
            <a:srcRect/>
            <a:stretch>
              <a:fillRect/>
            </a:stretch>
          </p:blipFill>
          <p:spPr bwMode="auto">
            <a:xfrm>
              <a:off x="4689" y="4063"/>
              <a:ext cx="989" cy="183"/>
            </a:xfrm>
            <a:prstGeom prst="rect">
              <a:avLst/>
            </a:prstGeom>
            <a:noFill/>
            <a:ln w="9525" cap="flat">
              <a:noFill/>
              <a:round/>
              <a:headEnd/>
              <a:tailEnd/>
            </a:ln>
            <a:effectLst/>
          </p:spPr>
        </p:pic>
        <p:sp>
          <p:nvSpPr>
            <p:cNvPr id="28691" name="Rectangle 19"/>
            <p:cNvSpPr>
              <a:spLocks noChangeArrowheads="1"/>
            </p:cNvSpPr>
            <p:nvPr/>
          </p:nvSpPr>
          <p:spPr bwMode="auto">
            <a:xfrm>
              <a:off x="4694" y="4065"/>
              <a:ext cx="981" cy="177"/>
            </a:xfrm>
            <a:prstGeom prst="rect">
              <a:avLst/>
            </a:prstGeom>
            <a:noFill/>
            <a:ln w="9525" cap="flat">
              <a:noFill/>
              <a:round/>
              <a:headEnd/>
              <a:tailEnd/>
            </a:ln>
            <a:effectLst/>
          </p:spPr>
          <p:txBody>
            <a:bodyPr wrap="none" lIns="90000" tIns="46800" rIns="90000" bIns="46800" anchor="ctr"/>
            <a:lstStyle/>
            <a:p>
              <a:pPr algn="ctr">
                <a:lnSpc>
                  <a:spcPct val="100000"/>
                </a:lnSpc>
                <a:spcBef>
                  <a:spcPts val="50"/>
                </a:spcBef>
                <a:spcAft>
                  <a:spcPts val="5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r>
                <a:rPr lang="ru-RU" sz="1400" b="1">
                  <a:solidFill>
                    <a:srgbClr val="FF0000"/>
                  </a:solidFill>
                  <a:latin typeface="Arial" charset="0"/>
                  <a:ea typeface="DejaVu Sans" pitchFamily="16" charset="0"/>
                  <a:cs typeface="DejaVu Sans" pitchFamily="16" charset="0"/>
                </a:rPr>
                <a:t>Продолжить игру</a:t>
              </a:r>
            </a:p>
          </p:txBody>
        </p:sp>
      </p:grpSp>
      <p:pic>
        <p:nvPicPr>
          <p:cNvPr id="28692" name="Picture 20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873125" y="3549650"/>
            <a:ext cx="3076575" cy="2039938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Effect">
                      <p:stCondLst>
                        <p:cond delay="0"/>
                      </p:stCondLst>
                      <p:childTnLst>
                        <p:par>
                          <p:cTn id="4" fill="hold" nodeType="withEffect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6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Effect">
                            <p:stCondLst>
                              <p:cond delay="500"/>
                            </p:stCondLst>
                            <p:childTnLst>
                              <p:par>
                                <p:cTn id="8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 additive="repl">
                                        <p:cTn id="10" dur="500"/>
                                        <p:tgtEl>
                                          <p:spTgt spid="28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Effect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 additive="repl">
                                        <p:cTn id="14" dur="500"/>
                                        <p:tgtEl>
                                          <p:spTgt spid="286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Effect">
                            <p:stCondLst>
                              <p:cond delay="1500"/>
                            </p:stCondLst>
                            <p:childTnLst>
                              <p:par>
                                <p:cTn id="16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 additive="repl">
                                        <p:cTn id="18" dur="500"/>
                                        <p:tgtEl>
                                          <p:spTgt spid="286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Effect">
                            <p:stCondLst>
                              <p:cond delay="2000"/>
                            </p:stCondLst>
                            <p:childTnLst>
                              <p:par>
                                <p:cTn id="20" presetID="1" presetClass="entr" fill="hold" nodeType="after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 additive="repl"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Effect">
                            <p:stCondLst>
                              <p:cond delay="5000"/>
                            </p:stCondLst>
                            <p:childTnLst>
                              <p:par>
                                <p:cTn id="23" presetID="1" presetClass="entr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 additive="repl"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Effect">
                            <p:stCondLst>
                              <p:cond delay="6500"/>
                            </p:stCondLst>
                            <p:childTnLst>
                              <p:par>
                                <p:cTn id="26" presetID="1" presetClass="entr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 additive="repl"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6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Effect">
                            <p:stCondLst>
                              <p:cond delay="8000"/>
                            </p:stCondLst>
                            <p:childTnLst>
                              <p:par>
                                <p:cTn id="29" presetID="1" presetClass="entr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 additive="repl"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6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Effect">
                            <p:stCondLst>
                              <p:cond delay="9500"/>
                            </p:stCondLst>
                            <p:childTnLst>
                              <p:par>
                                <p:cTn id="32" presetID="1" presetClass="entr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 additive="repl"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Effect">
                      <p:stCondLst>
                        <p:cond delay="indefinite"/>
                      </p:stCondLst>
                      <p:childTnLst>
                        <p:par>
                          <p:cTn id="35" fill="hold" nodeType="withEffect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 additive="repl">
                                        <p:cTn id="38" dur="500"/>
                                        <p:tgtEl>
                                          <p:spTgt spid="286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Effect">
                            <p:stCondLst>
                              <p:cond delay="500"/>
                            </p:stCondLst>
                            <p:childTnLst>
                              <p:par>
                                <p:cTn id="4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 additive="repl">
                                        <p:cTn id="42" dur="500"/>
                                        <p:tgtEl>
                                          <p:spTgt spid="286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45" dur="3000"/>
                                        <p:tgtEl>
                                          <p:spTgt spid="286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Rectangle 1"/>
          <p:cNvSpPr>
            <a:spLocks noChangeArrowheads="1"/>
          </p:cNvSpPr>
          <p:nvPr/>
        </p:nvSpPr>
        <p:spPr bwMode="auto">
          <a:xfrm>
            <a:off x="2195513" y="274638"/>
            <a:ext cx="5832475" cy="852487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  <p:txBody>
          <a:bodyPr lIns="90000" tIns="46800" rIns="90000" bIns="46800" anchor="ctr"/>
          <a:lstStyle/>
          <a:p>
            <a:pPr algn="ctr">
              <a:lnSpc>
                <a:spcPct val="100000"/>
              </a:lnSpc>
              <a:spcBef>
                <a:spcPts val="50"/>
              </a:spcBef>
              <a:spcAft>
                <a:spcPts val="5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3600" b="1" i="1">
                <a:solidFill>
                  <a:srgbClr val="FF0000"/>
                </a:solidFill>
                <a:latin typeface="Arial" charset="0"/>
                <a:ea typeface="DejaVu Sans" pitchFamily="16" charset="0"/>
                <a:cs typeface="DejaVu Sans" pitchFamily="16" charset="0"/>
              </a:rPr>
              <a:t>ВНИМАНИЕ !  ВОПРОС</a:t>
            </a:r>
          </a:p>
        </p:txBody>
      </p:sp>
      <p:sp>
        <p:nvSpPr>
          <p:cNvPr id="29698" name="Rectangle 2"/>
          <p:cNvSpPr>
            <a:spLocks noChangeArrowheads="1"/>
          </p:cNvSpPr>
          <p:nvPr/>
        </p:nvSpPr>
        <p:spPr bwMode="auto">
          <a:xfrm>
            <a:off x="500063" y="1714500"/>
            <a:ext cx="8286750" cy="1644650"/>
          </a:xfrm>
          <a:prstGeom prst="rect">
            <a:avLst/>
          </a:prstGeom>
          <a:solidFill>
            <a:srgbClr val="00CC00">
              <a:alpha val="25999"/>
            </a:srgbClr>
          </a:solidFill>
          <a:ln w="57240" cap="flat">
            <a:solidFill>
              <a:srgbClr val="008000"/>
            </a:solidFill>
            <a:miter lim="800000"/>
            <a:headEnd/>
            <a:tailEnd/>
          </a:ln>
          <a:effectLst/>
        </p:spPr>
        <p:txBody>
          <a:bodyPr lIns="90000" tIns="46800" rIns="90000" bIns="46800"/>
          <a:lstStyle/>
          <a:p>
            <a:pPr marL="342900" algn="ctr">
              <a:lnSpc>
                <a:spcPct val="100000"/>
              </a:lnSpc>
              <a:spcBef>
                <a:spcPts val="650"/>
              </a:spcBef>
              <a:spcAft>
                <a:spcPts val="5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2400" b="1">
                <a:solidFill>
                  <a:srgbClr val="336600"/>
                </a:solidFill>
                <a:latin typeface="Arial" charset="0"/>
                <a:ea typeface="DejaVu Sans" pitchFamily="16" charset="0"/>
                <a:cs typeface="DejaVu Sans" pitchFamily="16" charset="0"/>
              </a:rPr>
              <a:t>Дядя Коля – нумизмат.</a:t>
            </a:r>
            <a:r>
              <a:rPr lang="ru-RU">
                <a:solidFill>
                  <a:srgbClr val="000000"/>
                </a:solidFill>
                <a:latin typeface="Arial" charset="0"/>
                <a:ea typeface="DejaVu Sans" pitchFamily="16" charset="0"/>
                <a:cs typeface="DejaVu Sans" pitchFamily="16" charset="0"/>
              </a:rPr>
              <a:t/>
            </a:r>
            <a:br>
              <a:rPr lang="ru-RU">
                <a:solidFill>
                  <a:srgbClr val="000000"/>
                </a:solidFill>
                <a:latin typeface="Arial" charset="0"/>
                <a:ea typeface="DejaVu Sans" pitchFamily="16" charset="0"/>
                <a:cs typeface="DejaVu Sans" pitchFamily="16" charset="0"/>
              </a:rPr>
            </a:br>
            <a:r>
              <a:rPr lang="ru-RU" sz="2400" b="1">
                <a:solidFill>
                  <a:srgbClr val="336600"/>
                </a:solidFill>
                <a:latin typeface="Arial" charset="0"/>
                <a:ea typeface="DejaVu Sans" pitchFamily="16" charset="0"/>
                <a:cs typeface="DejaVu Sans" pitchFamily="16" charset="0"/>
              </a:rPr>
              <a:t> Значит, каждый экспонат,</a:t>
            </a:r>
            <a:r>
              <a:rPr lang="ru-RU">
                <a:solidFill>
                  <a:srgbClr val="000000"/>
                </a:solidFill>
                <a:latin typeface="Arial" charset="0"/>
                <a:ea typeface="DejaVu Sans" pitchFamily="16" charset="0"/>
                <a:cs typeface="DejaVu Sans" pitchFamily="16" charset="0"/>
              </a:rPr>
              <a:t/>
            </a:r>
            <a:br>
              <a:rPr lang="ru-RU">
                <a:solidFill>
                  <a:srgbClr val="000000"/>
                </a:solidFill>
                <a:latin typeface="Arial" charset="0"/>
                <a:ea typeface="DejaVu Sans" pitchFamily="16" charset="0"/>
                <a:cs typeface="DejaVu Sans" pitchFamily="16" charset="0"/>
              </a:rPr>
            </a:br>
            <a:r>
              <a:rPr lang="ru-RU" sz="2400" b="1">
                <a:solidFill>
                  <a:srgbClr val="336600"/>
                </a:solidFill>
                <a:latin typeface="Arial" charset="0"/>
                <a:ea typeface="DejaVu Sans" pitchFamily="16" charset="0"/>
                <a:cs typeface="DejaVu Sans" pitchFamily="16" charset="0"/>
              </a:rPr>
              <a:t>Я скажу вам по секрету,</a:t>
            </a:r>
            <a:r>
              <a:rPr lang="ru-RU">
                <a:solidFill>
                  <a:srgbClr val="000000"/>
                </a:solidFill>
                <a:latin typeface="Arial" charset="0"/>
                <a:ea typeface="DejaVu Sans" pitchFamily="16" charset="0"/>
                <a:cs typeface="DejaVu Sans" pitchFamily="16" charset="0"/>
              </a:rPr>
              <a:t/>
            </a:r>
            <a:br>
              <a:rPr lang="ru-RU">
                <a:solidFill>
                  <a:srgbClr val="000000"/>
                </a:solidFill>
                <a:latin typeface="Arial" charset="0"/>
                <a:ea typeface="DejaVu Sans" pitchFamily="16" charset="0"/>
                <a:cs typeface="DejaVu Sans" pitchFamily="16" charset="0"/>
              </a:rPr>
            </a:br>
            <a:r>
              <a:rPr lang="ru-RU" sz="2400" b="1">
                <a:solidFill>
                  <a:srgbClr val="336600"/>
                </a:solidFill>
                <a:latin typeface="Arial" charset="0"/>
                <a:ea typeface="DejaVu Sans" pitchFamily="16" charset="0"/>
                <a:cs typeface="DejaVu Sans" pitchFamily="16" charset="0"/>
              </a:rPr>
              <a:t>Называется…</a:t>
            </a:r>
            <a:r>
              <a:rPr lang="en-US" sz="2400">
                <a:solidFill>
                  <a:srgbClr val="000000"/>
                </a:solidFill>
                <a:ea typeface="DejaVu Sans" pitchFamily="16" charset="0"/>
                <a:cs typeface="DejaVu Sans" pitchFamily="16" charset="0"/>
              </a:rPr>
              <a:t/>
            </a:r>
            <a:br>
              <a:rPr lang="en-US" sz="2400">
                <a:solidFill>
                  <a:srgbClr val="000000"/>
                </a:solidFill>
                <a:ea typeface="DejaVu Sans" pitchFamily="16" charset="0"/>
                <a:cs typeface="DejaVu Sans" pitchFamily="16" charset="0"/>
              </a:rPr>
            </a:br>
            <a:endParaRPr lang="en-US" sz="2400">
              <a:solidFill>
                <a:srgbClr val="000000"/>
              </a:solidFill>
              <a:ea typeface="DejaVu Sans" pitchFamily="16" charset="0"/>
              <a:cs typeface="DejaVu Sans" pitchFamily="16" charset="0"/>
            </a:endParaRPr>
          </a:p>
        </p:txBody>
      </p:sp>
      <p:pic>
        <p:nvPicPr>
          <p:cNvPr id="29699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95288" y="404813"/>
            <a:ext cx="1368425" cy="1368425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  <p:pic>
        <p:nvPicPr>
          <p:cNvPr id="29700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39750" y="549275"/>
            <a:ext cx="1042988" cy="1042988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  <p:sp>
        <p:nvSpPr>
          <p:cNvPr id="29701" name="WordArt 5"/>
          <p:cNvSpPr>
            <a:spLocks noChangeArrowheads="1" noChangeShapeType="1" noTextEdit="1"/>
          </p:cNvSpPr>
          <p:nvPr/>
        </p:nvSpPr>
        <p:spPr bwMode="auto">
          <a:xfrm>
            <a:off x="755650" y="765175"/>
            <a:ext cx="576263" cy="5762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ru-RU" sz="2400" b="1">
                <a:ln w="9525" cap="flat">
                  <a:noFill/>
                  <a:round/>
                  <a:headEnd/>
                  <a:tailEnd/>
                </a:ln>
                <a:solidFill>
                  <a:srgbClr val="000000"/>
                </a:solidFill>
                <a:latin typeface="DejaVu Sans"/>
              </a:rPr>
              <a:t>29</a:t>
            </a:r>
          </a:p>
        </p:txBody>
      </p:sp>
      <p:pic>
        <p:nvPicPr>
          <p:cNvPr id="29702" name="Picture 6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84213" y="5589588"/>
            <a:ext cx="647700" cy="538162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  <p:pic>
        <p:nvPicPr>
          <p:cNvPr id="29703" name="Picture 7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547813" y="5589588"/>
            <a:ext cx="647700" cy="538162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  <p:pic>
        <p:nvPicPr>
          <p:cNvPr id="29704" name="Picture 8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411413" y="5589588"/>
            <a:ext cx="647700" cy="538162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  <p:pic>
        <p:nvPicPr>
          <p:cNvPr id="29705" name="Picture 9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276600" y="5589588"/>
            <a:ext cx="647700" cy="538162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  <p:pic>
        <p:nvPicPr>
          <p:cNvPr id="29706" name="Picture 10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140200" y="5589588"/>
            <a:ext cx="647700" cy="538162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  <p:sp>
        <p:nvSpPr>
          <p:cNvPr id="29707" name="Rectangle 11"/>
          <p:cNvSpPr>
            <a:spLocks noChangeArrowheads="1"/>
          </p:cNvSpPr>
          <p:nvPr/>
        </p:nvSpPr>
        <p:spPr bwMode="auto">
          <a:xfrm>
            <a:off x="4572000" y="3716338"/>
            <a:ext cx="4321175" cy="574675"/>
          </a:xfrm>
          <a:prstGeom prst="rect">
            <a:avLst/>
          </a:prstGeom>
          <a:solidFill>
            <a:srgbClr val="FFFFFF"/>
          </a:solidFill>
          <a:ln w="76320" cap="flat">
            <a:solidFill>
              <a:srgbClr val="CC0000"/>
            </a:solidFill>
            <a:miter lim="800000"/>
            <a:headEnd/>
            <a:tailEnd/>
          </a:ln>
          <a:effectLst/>
        </p:spPr>
        <p:txBody>
          <a:bodyPr wrap="none" lIns="90000" tIns="46800" rIns="90000" bIns="46800" anchor="ctr"/>
          <a:lstStyle/>
          <a:p>
            <a:pPr algn="ctr">
              <a:lnSpc>
                <a:spcPct val="100000"/>
              </a:lnSpc>
              <a:spcBef>
                <a:spcPts val="50"/>
              </a:spcBef>
              <a:spcAft>
                <a:spcPts val="5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3200" b="1" i="1">
                <a:solidFill>
                  <a:srgbClr val="660033"/>
                </a:solidFill>
                <a:latin typeface="Arial" charset="0"/>
                <a:ea typeface="DejaVu Sans" pitchFamily="16" charset="0"/>
                <a:cs typeface="DejaVu Sans" pitchFamily="16" charset="0"/>
              </a:rPr>
              <a:t>Правильный ответ</a:t>
            </a:r>
          </a:p>
        </p:txBody>
      </p:sp>
      <p:sp>
        <p:nvSpPr>
          <p:cNvPr id="29708" name="AutoShape 12"/>
          <p:cNvSpPr>
            <a:spLocks noChangeArrowheads="1"/>
          </p:cNvSpPr>
          <p:nvPr/>
        </p:nvSpPr>
        <p:spPr bwMode="auto">
          <a:xfrm rot="10800000">
            <a:off x="4932363" y="4805363"/>
            <a:ext cx="4032250" cy="1131887"/>
          </a:xfrm>
          <a:custGeom>
            <a:avLst/>
            <a:gdLst>
              <a:gd name="G0" fmla="+- 11201 0 0"/>
              <a:gd name="G1" fmla="+- 3144 0 0"/>
            </a:gdLst>
            <a:ahLst/>
            <a:cxnLst>
              <a:cxn ang="0">
                <a:pos x="r" y="vc"/>
              </a:cxn>
              <a:cxn ang="5400000">
                <a:pos x="hc" y="b"/>
              </a:cxn>
              <a:cxn ang="10800000">
                <a:pos x="l" y="vc"/>
              </a:cxn>
              <a:cxn ang="16200000">
                <a:pos x="hc" y="t"/>
              </a:cxn>
            </a:cxnLst>
            <a:rect l="0" t="0" r="0" b="0"/>
            <a:pathLst>
              <a:path>
                <a:moveTo>
                  <a:pt x="0" y="0"/>
                </a:moveTo>
                <a:lnTo>
                  <a:pt x="1867" y="0"/>
                </a:lnTo>
                <a:lnTo>
                  <a:pt x="4667" y="0"/>
                </a:lnTo>
                <a:lnTo>
                  <a:pt x="11201" y="0"/>
                </a:lnTo>
                <a:lnTo>
                  <a:pt x="11201" y="1834"/>
                </a:lnTo>
                <a:lnTo>
                  <a:pt x="11201" y="2620"/>
                </a:lnTo>
                <a:lnTo>
                  <a:pt x="11201" y="3144"/>
                </a:lnTo>
                <a:lnTo>
                  <a:pt x="4667" y="3144"/>
                </a:lnTo>
                <a:lnTo>
                  <a:pt x="5317" y="9427"/>
                </a:lnTo>
                <a:lnTo>
                  <a:pt x="1867" y="3144"/>
                </a:lnTo>
                <a:lnTo>
                  <a:pt x="0" y="3144"/>
                </a:lnTo>
                <a:lnTo>
                  <a:pt x="0" y="2620"/>
                </a:lnTo>
                <a:lnTo>
                  <a:pt x="0" y="1834"/>
                </a:lnTo>
                <a:close/>
              </a:path>
            </a:pathLst>
          </a:custGeom>
          <a:solidFill>
            <a:srgbClr val="FFFFFF"/>
          </a:solidFill>
          <a:ln w="76320" cap="flat">
            <a:solidFill>
              <a:srgbClr val="660033"/>
            </a:solidFill>
            <a:miter lim="800000"/>
            <a:headEnd/>
            <a:tailEnd/>
          </a:ln>
          <a:effectLst/>
        </p:spPr>
        <p:txBody>
          <a:bodyPr lIns="90000" tIns="46800" rIns="90000" bIns="46800"/>
          <a:lstStyle/>
          <a:p>
            <a:pPr algn="ctr">
              <a:lnSpc>
                <a:spcPct val="200000"/>
              </a:lnSpc>
              <a:spcBef>
                <a:spcPts val="50"/>
              </a:spcBef>
              <a:spcAft>
                <a:spcPts val="5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3200" b="1">
                <a:solidFill>
                  <a:srgbClr val="CC0000"/>
                </a:solidFill>
                <a:latin typeface="Arial" charset="0"/>
                <a:ea typeface="DejaVu Sans" pitchFamily="16" charset="0"/>
                <a:cs typeface="DejaVu Sans" pitchFamily="16" charset="0"/>
              </a:rPr>
              <a:t>монета</a:t>
            </a:r>
          </a:p>
        </p:txBody>
      </p:sp>
      <p:sp>
        <p:nvSpPr>
          <p:cNvPr id="29709" name="Rectangle 13"/>
          <p:cNvSpPr>
            <a:spLocks noChangeArrowheads="1"/>
          </p:cNvSpPr>
          <p:nvPr/>
        </p:nvSpPr>
        <p:spPr bwMode="auto">
          <a:xfrm>
            <a:off x="0" y="6297613"/>
            <a:ext cx="9144000" cy="560387"/>
          </a:xfrm>
          <a:prstGeom prst="rect">
            <a:avLst/>
          </a:prstGeom>
          <a:solidFill>
            <a:srgbClr val="3366FF">
              <a:alpha val="31000"/>
            </a:srgbClr>
          </a:solidFill>
          <a:ln w="57240" cap="flat">
            <a:solidFill>
              <a:srgbClr val="3366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grpSp>
        <p:nvGrpSpPr>
          <p:cNvPr id="29710" name="Group 14"/>
          <p:cNvGrpSpPr>
            <a:grpSpLocks/>
          </p:cNvGrpSpPr>
          <p:nvPr/>
        </p:nvGrpSpPr>
        <p:grpSpPr bwMode="auto">
          <a:xfrm>
            <a:off x="5930900" y="6450013"/>
            <a:ext cx="1431925" cy="290512"/>
            <a:chOff x="3736" y="4063"/>
            <a:chExt cx="902" cy="183"/>
          </a:xfrm>
        </p:grpSpPr>
        <p:pic>
          <p:nvPicPr>
            <p:cNvPr id="29711" name="Picture 15"/>
            <p:cNvPicPr>
              <a:picLocks noChangeAspect="1" noChangeArrowheads="1"/>
            </p:cNvPicPr>
            <p:nvPr/>
          </p:nvPicPr>
          <p:blipFill>
            <a:blip r:embed="rId8"/>
            <a:srcRect/>
            <a:stretch>
              <a:fillRect/>
            </a:stretch>
          </p:blipFill>
          <p:spPr bwMode="auto">
            <a:xfrm>
              <a:off x="3736" y="4063"/>
              <a:ext cx="902" cy="183"/>
            </a:xfrm>
            <a:prstGeom prst="rect">
              <a:avLst/>
            </a:prstGeom>
            <a:noFill/>
            <a:ln w="9525" cap="flat">
              <a:noFill/>
              <a:round/>
              <a:headEnd/>
              <a:tailEnd/>
            </a:ln>
            <a:effectLst/>
          </p:spPr>
        </p:pic>
        <p:sp>
          <p:nvSpPr>
            <p:cNvPr id="29712" name="Rectangle 16"/>
            <p:cNvSpPr>
              <a:spLocks noChangeArrowheads="1"/>
            </p:cNvSpPr>
            <p:nvPr/>
          </p:nvSpPr>
          <p:spPr bwMode="auto">
            <a:xfrm>
              <a:off x="3742" y="4065"/>
              <a:ext cx="890" cy="177"/>
            </a:xfrm>
            <a:prstGeom prst="rect">
              <a:avLst/>
            </a:prstGeom>
            <a:noFill/>
            <a:ln w="9525" cap="flat">
              <a:noFill/>
              <a:round/>
              <a:headEnd/>
              <a:tailEnd/>
            </a:ln>
            <a:effectLst/>
          </p:spPr>
          <p:txBody>
            <a:bodyPr wrap="none" lIns="90000" tIns="46800" rIns="90000" bIns="46800" anchor="ctr"/>
            <a:lstStyle/>
            <a:p>
              <a:pPr algn="ctr">
                <a:lnSpc>
                  <a:spcPct val="100000"/>
                </a:lnSpc>
                <a:spcBef>
                  <a:spcPts val="50"/>
                </a:spcBef>
                <a:spcAft>
                  <a:spcPts val="5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r>
                <a:rPr lang="ru-RU" sz="1400">
                  <a:solidFill>
                    <a:srgbClr val="000000"/>
                  </a:solidFill>
                  <a:latin typeface="Arial" charset="0"/>
                  <a:ea typeface="DejaVu Sans" pitchFamily="16" charset="0"/>
                  <a:cs typeface="DejaVu Sans" pitchFamily="16" charset="0"/>
                </a:rPr>
                <a:t>Правила игры</a:t>
              </a:r>
            </a:p>
          </p:txBody>
        </p:sp>
      </p:grpSp>
      <p:grpSp>
        <p:nvGrpSpPr>
          <p:cNvPr id="29713" name="Group 17"/>
          <p:cNvGrpSpPr>
            <a:grpSpLocks/>
          </p:cNvGrpSpPr>
          <p:nvPr/>
        </p:nvGrpSpPr>
        <p:grpSpPr bwMode="auto">
          <a:xfrm>
            <a:off x="7443788" y="6450013"/>
            <a:ext cx="1570037" cy="290512"/>
            <a:chOff x="4689" y="4063"/>
            <a:chExt cx="989" cy="183"/>
          </a:xfrm>
        </p:grpSpPr>
        <p:pic>
          <p:nvPicPr>
            <p:cNvPr id="29714" name="Picture 18"/>
            <p:cNvPicPr>
              <a:picLocks noChangeAspect="1" noChangeArrowheads="1"/>
            </p:cNvPicPr>
            <p:nvPr/>
          </p:nvPicPr>
          <p:blipFill>
            <a:blip r:embed="rId9"/>
            <a:srcRect/>
            <a:stretch>
              <a:fillRect/>
            </a:stretch>
          </p:blipFill>
          <p:spPr bwMode="auto">
            <a:xfrm>
              <a:off x="4689" y="4063"/>
              <a:ext cx="989" cy="183"/>
            </a:xfrm>
            <a:prstGeom prst="rect">
              <a:avLst/>
            </a:prstGeom>
            <a:noFill/>
            <a:ln w="9525" cap="flat">
              <a:noFill/>
              <a:round/>
              <a:headEnd/>
              <a:tailEnd/>
            </a:ln>
            <a:effectLst/>
          </p:spPr>
        </p:pic>
        <p:sp>
          <p:nvSpPr>
            <p:cNvPr id="29715" name="Rectangle 19"/>
            <p:cNvSpPr>
              <a:spLocks noChangeArrowheads="1"/>
            </p:cNvSpPr>
            <p:nvPr/>
          </p:nvSpPr>
          <p:spPr bwMode="auto">
            <a:xfrm>
              <a:off x="4694" y="4065"/>
              <a:ext cx="981" cy="177"/>
            </a:xfrm>
            <a:prstGeom prst="rect">
              <a:avLst/>
            </a:prstGeom>
            <a:noFill/>
            <a:ln w="9525" cap="flat">
              <a:noFill/>
              <a:round/>
              <a:headEnd/>
              <a:tailEnd/>
            </a:ln>
            <a:effectLst/>
          </p:spPr>
          <p:txBody>
            <a:bodyPr wrap="none" lIns="90000" tIns="46800" rIns="90000" bIns="46800" anchor="ctr"/>
            <a:lstStyle/>
            <a:p>
              <a:pPr algn="ctr">
                <a:lnSpc>
                  <a:spcPct val="100000"/>
                </a:lnSpc>
                <a:spcBef>
                  <a:spcPts val="50"/>
                </a:spcBef>
                <a:spcAft>
                  <a:spcPts val="5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r>
                <a:rPr lang="ru-RU" sz="1400" b="1">
                  <a:solidFill>
                    <a:srgbClr val="FF0000"/>
                  </a:solidFill>
                  <a:latin typeface="Arial" charset="0"/>
                  <a:ea typeface="DejaVu Sans" pitchFamily="16" charset="0"/>
                  <a:cs typeface="DejaVu Sans" pitchFamily="16" charset="0"/>
                </a:rPr>
                <a:t>Продолжить игру</a:t>
              </a:r>
            </a:p>
          </p:txBody>
        </p:sp>
      </p:grpSp>
      <p:pic>
        <p:nvPicPr>
          <p:cNvPr id="29716" name="Picture 20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1485900" y="3503613"/>
            <a:ext cx="2057400" cy="2057400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Effect">
                      <p:stCondLst>
                        <p:cond delay="0"/>
                      </p:stCondLst>
                      <p:childTnLst>
                        <p:par>
                          <p:cTn id="4" fill="hold" nodeType="withEffect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6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Effect">
                            <p:stCondLst>
                              <p:cond delay="500"/>
                            </p:stCondLst>
                            <p:childTnLst>
                              <p:par>
                                <p:cTn id="8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 additive="repl">
                                        <p:cTn id="10" dur="500"/>
                                        <p:tgtEl>
                                          <p:spTgt spid="296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Effect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 additive="repl">
                                        <p:cTn id="14" dur="500"/>
                                        <p:tgtEl>
                                          <p:spTgt spid="296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Effect">
                            <p:stCondLst>
                              <p:cond delay="1500"/>
                            </p:stCondLst>
                            <p:childTnLst>
                              <p:par>
                                <p:cTn id="16" presetID="1" presetClass="entr" fill="hold" nodeType="after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 additive="repl"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Effect">
                            <p:stCondLst>
                              <p:cond delay="4500"/>
                            </p:stCondLst>
                            <p:childTnLst>
                              <p:par>
                                <p:cTn id="19" presetID="1" presetClass="entr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 additive="repl"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7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Effect">
                            <p:stCondLst>
                              <p:cond delay="6000"/>
                            </p:stCondLst>
                            <p:childTnLst>
                              <p:par>
                                <p:cTn id="22" presetID="1" presetClass="entr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 additive="repl"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7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Effect">
                            <p:stCondLst>
                              <p:cond delay="7500"/>
                            </p:stCondLst>
                            <p:childTnLst>
                              <p:par>
                                <p:cTn id="25" presetID="1" presetClass="entr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 additive="repl"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7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Effect">
                            <p:stCondLst>
                              <p:cond delay="9000"/>
                            </p:stCondLst>
                            <p:childTnLst>
                              <p:par>
                                <p:cTn id="28" presetID="1" presetClass="entr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 additive="repl"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Effect">
                      <p:stCondLst>
                        <p:cond delay="indefinite"/>
                      </p:stCondLst>
                      <p:childTnLst>
                        <p:par>
                          <p:cTn id="31" fill="hold" nodeType="withEffect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 additive="repl">
                                        <p:cTn id="34" dur="500"/>
                                        <p:tgtEl>
                                          <p:spTgt spid="297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Effect">
                            <p:stCondLst>
                              <p:cond delay="500"/>
                            </p:stCondLst>
                            <p:childTnLst>
                              <p:par>
                                <p:cTn id="3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 additive="repl">
                                        <p:cTn id="38" dur="500"/>
                                        <p:tgtEl>
                                          <p:spTgt spid="297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41" dur="3000"/>
                                        <p:tgtEl>
                                          <p:spTgt spid="297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Rectangle 1"/>
          <p:cNvSpPr>
            <a:spLocks noChangeArrowheads="1"/>
          </p:cNvSpPr>
          <p:nvPr/>
        </p:nvSpPr>
        <p:spPr bwMode="auto">
          <a:xfrm>
            <a:off x="2195513" y="274638"/>
            <a:ext cx="5832475" cy="852487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  <p:txBody>
          <a:bodyPr lIns="90000" tIns="46800" rIns="90000" bIns="46800" anchor="ctr"/>
          <a:lstStyle/>
          <a:p>
            <a:pPr algn="ctr">
              <a:lnSpc>
                <a:spcPct val="100000"/>
              </a:lnSpc>
              <a:spcBef>
                <a:spcPts val="50"/>
              </a:spcBef>
              <a:spcAft>
                <a:spcPts val="5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3600" b="1" i="1">
                <a:solidFill>
                  <a:srgbClr val="FF0000"/>
                </a:solidFill>
                <a:latin typeface="Arial" charset="0"/>
                <a:ea typeface="DejaVu Sans" pitchFamily="16" charset="0"/>
                <a:cs typeface="DejaVu Sans" pitchFamily="16" charset="0"/>
              </a:rPr>
              <a:t>ВНИМАНИЕ !  ВОПРОС</a:t>
            </a:r>
          </a:p>
        </p:txBody>
      </p:sp>
      <p:sp>
        <p:nvSpPr>
          <p:cNvPr id="30722" name="Rectangle 2"/>
          <p:cNvSpPr>
            <a:spLocks noChangeArrowheads="1"/>
          </p:cNvSpPr>
          <p:nvPr/>
        </p:nvSpPr>
        <p:spPr bwMode="auto">
          <a:xfrm>
            <a:off x="428625" y="1643063"/>
            <a:ext cx="8286750" cy="2578100"/>
          </a:xfrm>
          <a:prstGeom prst="rect">
            <a:avLst/>
          </a:prstGeom>
          <a:solidFill>
            <a:srgbClr val="00CC00">
              <a:alpha val="25999"/>
            </a:srgbClr>
          </a:solidFill>
          <a:ln w="57240" cap="flat">
            <a:solidFill>
              <a:srgbClr val="008000"/>
            </a:solidFill>
            <a:miter lim="800000"/>
            <a:headEnd/>
            <a:tailEnd/>
          </a:ln>
          <a:effectLst/>
        </p:spPr>
        <p:txBody>
          <a:bodyPr lIns="90000" tIns="46800" rIns="90000" bIns="46800"/>
          <a:lstStyle/>
          <a:p>
            <a:pPr marL="342900" algn="ctr">
              <a:lnSpc>
                <a:spcPct val="100000"/>
              </a:lnSpc>
              <a:spcBef>
                <a:spcPts val="850"/>
              </a:spcBef>
              <a:spcAft>
                <a:spcPts val="5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3200" b="1">
                <a:solidFill>
                  <a:srgbClr val="003300"/>
                </a:solidFill>
                <a:latin typeface="Arial" charset="0"/>
                <a:ea typeface="DejaVu Sans" pitchFamily="16" charset="0"/>
                <a:cs typeface="DejaVu Sans" pitchFamily="16" charset="0"/>
              </a:rPr>
              <a:t>Государственный денежный склад,</a:t>
            </a:r>
          </a:p>
          <a:p>
            <a:pPr marL="342900" algn="ctr">
              <a:lnSpc>
                <a:spcPct val="100000"/>
              </a:lnSpc>
              <a:spcBef>
                <a:spcPts val="850"/>
              </a:spcBef>
              <a:spcAft>
                <a:spcPts val="5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3200" b="1">
                <a:solidFill>
                  <a:srgbClr val="003300"/>
                </a:solidFill>
                <a:latin typeface="Arial" charset="0"/>
                <a:ea typeface="DejaVu Sans" pitchFamily="16" charset="0"/>
                <a:cs typeface="DejaVu Sans" pitchFamily="16" charset="0"/>
              </a:rPr>
              <a:t>Если полон, народ очень рад.</a:t>
            </a:r>
          </a:p>
          <a:p>
            <a:pPr marL="342900" algn="ctr">
              <a:lnSpc>
                <a:spcPct val="100000"/>
              </a:lnSpc>
              <a:spcBef>
                <a:spcPts val="850"/>
              </a:spcBef>
              <a:spcAft>
                <a:spcPts val="5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3200" b="1">
                <a:solidFill>
                  <a:srgbClr val="003300"/>
                </a:solidFill>
                <a:latin typeface="Arial" charset="0"/>
                <a:ea typeface="DejaVu Sans" pitchFamily="16" charset="0"/>
                <a:cs typeface="DejaVu Sans" pitchFamily="16" charset="0"/>
              </a:rPr>
              <a:t>И налоги растут неспроста,</a:t>
            </a:r>
          </a:p>
          <a:p>
            <a:pPr marL="342900" algn="ctr">
              <a:lnSpc>
                <a:spcPct val="100000"/>
              </a:lnSpc>
              <a:spcBef>
                <a:spcPts val="850"/>
              </a:spcBef>
              <a:spcAft>
                <a:spcPts val="5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3200" b="1">
                <a:solidFill>
                  <a:srgbClr val="003300"/>
                </a:solidFill>
                <a:latin typeface="Arial" charset="0"/>
                <a:ea typeface="DejaVu Sans" pitchFamily="16" charset="0"/>
                <a:cs typeface="DejaVu Sans" pitchFamily="16" charset="0"/>
              </a:rPr>
              <a:t>Если вдруг она стала пуста. </a:t>
            </a:r>
          </a:p>
        </p:txBody>
      </p:sp>
      <p:pic>
        <p:nvPicPr>
          <p:cNvPr id="30723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95288" y="404813"/>
            <a:ext cx="1368425" cy="1368425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  <p:pic>
        <p:nvPicPr>
          <p:cNvPr id="30724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39750" y="549275"/>
            <a:ext cx="1042988" cy="1042988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  <p:sp>
        <p:nvSpPr>
          <p:cNvPr id="30725" name="WordArt 5"/>
          <p:cNvSpPr>
            <a:spLocks noChangeArrowheads="1" noChangeShapeType="1" noTextEdit="1"/>
          </p:cNvSpPr>
          <p:nvPr/>
        </p:nvSpPr>
        <p:spPr bwMode="auto">
          <a:xfrm>
            <a:off x="755650" y="765175"/>
            <a:ext cx="576263" cy="5762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ru-RU" sz="2400" b="1">
                <a:ln w="9525" cap="flat">
                  <a:noFill/>
                  <a:round/>
                  <a:headEnd/>
                  <a:tailEnd/>
                </a:ln>
                <a:solidFill>
                  <a:srgbClr val="000000"/>
                </a:solidFill>
                <a:latin typeface="DejaVu Sans"/>
              </a:rPr>
              <a:t>34</a:t>
            </a:r>
          </a:p>
        </p:txBody>
      </p:sp>
      <p:pic>
        <p:nvPicPr>
          <p:cNvPr id="30726" name="Picture 6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84213" y="5589588"/>
            <a:ext cx="647700" cy="538162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  <p:pic>
        <p:nvPicPr>
          <p:cNvPr id="30727" name="Picture 7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547813" y="5589588"/>
            <a:ext cx="647700" cy="538162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  <p:pic>
        <p:nvPicPr>
          <p:cNvPr id="30728" name="Picture 8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411413" y="5589588"/>
            <a:ext cx="647700" cy="538162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  <p:pic>
        <p:nvPicPr>
          <p:cNvPr id="30729" name="Picture 9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276600" y="5589588"/>
            <a:ext cx="647700" cy="538162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  <p:pic>
        <p:nvPicPr>
          <p:cNvPr id="30730" name="Picture 10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140200" y="5589588"/>
            <a:ext cx="647700" cy="538162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  <p:sp>
        <p:nvSpPr>
          <p:cNvPr id="30731" name="Rectangle 11"/>
          <p:cNvSpPr>
            <a:spLocks noChangeArrowheads="1"/>
          </p:cNvSpPr>
          <p:nvPr/>
        </p:nvSpPr>
        <p:spPr bwMode="auto">
          <a:xfrm>
            <a:off x="4660900" y="4437063"/>
            <a:ext cx="4321175" cy="574675"/>
          </a:xfrm>
          <a:prstGeom prst="rect">
            <a:avLst/>
          </a:prstGeom>
          <a:solidFill>
            <a:srgbClr val="FFFFFF"/>
          </a:solidFill>
          <a:ln w="76320" cap="flat">
            <a:solidFill>
              <a:srgbClr val="CC0000"/>
            </a:solidFill>
            <a:miter lim="800000"/>
            <a:headEnd/>
            <a:tailEnd/>
          </a:ln>
          <a:effectLst/>
        </p:spPr>
        <p:txBody>
          <a:bodyPr wrap="none" lIns="90000" tIns="46800" rIns="90000" bIns="46800" anchor="ctr"/>
          <a:lstStyle/>
          <a:p>
            <a:pPr algn="ctr">
              <a:lnSpc>
                <a:spcPct val="100000"/>
              </a:lnSpc>
              <a:spcBef>
                <a:spcPts val="50"/>
              </a:spcBef>
              <a:spcAft>
                <a:spcPts val="5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3200" b="1" i="1">
                <a:solidFill>
                  <a:srgbClr val="660033"/>
                </a:solidFill>
                <a:latin typeface="Arial" charset="0"/>
                <a:ea typeface="DejaVu Sans" pitchFamily="16" charset="0"/>
                <a:cs typeface="DejaVu Sans" pitchFamily="16" charset="0"/>
              </a:rPr>
              <a:t>Правильный ответ</a:t>
            </a:r>
          </a:p>
        </p:txBody>
      </p:sp>
      <p:sp>
        <p:nvSpPr>
          <p:cNvPr id="30732" name="AutoShape 12"/>
          <p:cNvSpPr>
            <a:spLocks noChangeArrowheads="1"/>
          </p:cNvSpPr>
          <p:nvPr/>
        </p:nvSpPr>
        <p:spPr bwMode="auto">
          <a:xfrm rot="10800000">
            <a:off x="5003800" y="5562600"/>
            <a:ext cx="3744913" cy="530225"/>
          </a:xfrm>
          <a:custGeom>
            <a:avLst/>
            <a:gdLst>
              <a:gd name="G0" fmla="+- 10403 0 0"/>
              <a:gd name="G1" fmla="+- 1473 0 0"/>
            </a:gdLst>
            <a:ahLst/>
            <a:cxnLst>
              <a:cxn ang="0">
                <a:pos x="r" y="vc"/>
              </a:cxn>
              <a:cxn ang="5400000">
                <a:pos x="hc" y="b"/>
              </a:cxn>
              <a:cxn ang="10800000">
                <a:pos x="l" y="vc"/>
              </a:cxn>
              <a:cxn ang="16200000">
                <a:pos x="hc" y="t"/>
              </a:cxn>
            </a:cxnLst>
            <a:rect l="0" t="0" r="0" b="0"/>
            <a:pathLst>
              <a:path>
                <a:moveTo>
                  <a:pt x="0" y="0"/>
                </a:moveTo>
                <a:lnTo>
                  <a:pt x="1734" y="0"/>
                </a:lnTo>
                <a:lnTo>
                  <a:pt x="4335" y="0"/>
                </a:lnTo>
                <a:lnTo>
                  <a:pt x="10403" y="0"/>
                </a:lnTo>
                <a:lnTo>
                  <a:pt x="10403" y="859"/>
                </a:lnTo>
                <a:lnTo>
                  <a:pt x="10403" y="1227"/>
                </a:lnTo>
                <a:lnTo>
                  <a:pt x="10403" y="1472"/>
                </a:lnTo>
                <a:lnTo>
                  <a:pt x="4335" y="1472"/>
                </a:lnTo>
                <a:lnTo>
                  <a:pt x="4070" y="6674"/>
                </a:lnTo>
                <a:lnTo>
                  <a:pt x="1734" y="1472"/>
                </a:lnTo>
                <a:lnTo>
                  <a:pt x="0" y="1472"/>
                </a:lnTo>
                <a:lnTo>
                  <a:pt x="0" y="1227"/>
                </a:lnTo>
                <a:lnTo>
                  <a:pt x="0" y="859"/>
                </a:lnTo>
                <a:close/>
              </a:path>
            </a:pathLst>
          </a:custGeom>
          <a:solidFill>
            <a:srgbClr val="FFFFFF"/>
          </a:solidFill>
          <a:ln w="76320" cap="flat">
            <a:solidFill>
              <a:srgbClr val="660033"/>
            </a:solidFill>
            <a:miter lim="800000"/>
            <a:headEnd/>
            <a:tailEnd/>
          </a:ln>
          <a:effectLst/>
        </p:spPr>
        <p:txBody>
          <a:bodyPr lIns="90000" tIns="46800" rIns="90000" bIns="46800"/>
          <a:lstStyle/>
          <a:p>
            <a:pPr algn="ctr">
              <a:lnSpc>
                <a:spcPct val="100000"/>
              </a:lnSpc>
              <a:spcBef>
                <a:spcPts val="50"/>
              </a:spcBef>
              <a:spcAft>
                <a:spcPts val="5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3200" b="1">
                <a:solidFill>
                  <a:srgbClr val="CC0000"/>
                </a:solidFill>
                <a:latin typeface="Arial" charset="0"/>
                <a:ea typeface="DejaVu Sans" pitchFamily="16" charset="0"/>
                <a:cs typeface="DejaVu Sans" pitchFamily="16" charset="0"/>
              </a:rPr>
              <a:t> казна</a:t>
            </a:r>
          </a:p>
        </p:txBody>
      </p:sp>
      <p:sp>
        <p:nvSpPr>
          <p:cNvPr id="30733" name="Rectangle 13"/>
          <p:cNvSpPr>
            <a:spLocks noChangeArrowheads="1"/>
          </p:cNvSpPr>
          <p:nvPr/>
        </p:nvSpPr>
        <p:spPr bwMode="auto">
          <a:xfrm>
            <a:off x="0" y="6297613"/>
            <a:ext cx="9144000" cy="560387"/>
          </a:xfrm>
          <a:prstGeom prst="rect">
            <a:avLst/>
          </a:prstGeom>
          <a:solidFill>
            <a:srgbClr val="3366FF">
              <a:alpha val="31000"/>
            </a:srgbClr>
          </a:solidFill>
          <a:ln w="57240" cap="flat">
            <a:solidFill>
              <a:srgbClr val="3366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grpSp>
        <p:nvGrpSpPr>
          <p:cNvPr id="30734" name="Group 14"/>
          <p:cNvGrpSpPr>
            <a:grpSpLocks/>
          </p:cNvGrpSpPr>
          <p:nvPr/>
        </p:nvGrpSpPr>
        <p:grpSpPr bwMode="auto">
          <a:xfrm>
            <a:off x="5930900" y="6450013"/>
            <a:ext cx="1431925" cy="290512"/>
            <a:chOff x="3736" y="4063"/>
            <a:chExt cx="902" cy="183"/>
          </a:xfrm>
        </p:grpSpPr>
        <p:pic>
          <p:nvPicPr>
            <p:cNvPr id="30735" name="Picture 15"/>
            <p:cNvPicPr>
              <a:picLocks noChangeAspect="1" noChangeArrowheads="1"/>
            </p:cNvPicPr>
            <p:nvPr/>
          </p:nvPicPr>
          <p:blipFill>
            <a:blip r:embed="rId8"/>
            <a:srcRect/>
            <a:stretch>
              <a:fillRect/>
            </a:stretch>
          </p:blipFill>
          <p:spPr bwMode="auto">
            <a:xfrm>
              <a:off x="3736" y="4063"/>
              <a:ext cx="902" cy="183"/>
            </a:xfrm>
            <a:prstGeom prst="rect">
              <a:avLst/>
            </a:prstGeom>
            <a:noFill/>
            <a:ln w="9525" cap="flat">
              <a:noFill/>
              <a:round/>
              <a:headEnd/>
              <a:tailEnd/>
            </a:ln>
            <a:effectLst/>
          </p:spPr>
        </p:pic>
        <p:sp>
          <p:nvSpPr>
            <p:cNvPr id="30736" name="Rectangle 16"/>
            <p:cNvSpPr>
              <a:spLocks noChangeArrowheads="1"/>
            </p:cNvSpPr>
            <p:nvPr/>
          </p:nvSpPr>
          <p:spPr bwMode="auto">
            <a:xfrm>
              <a:off x="3742" y="4065"/>
              <a:ext cx="890" cy="177"/>
            </a:xfrm>
            <a:prstGeom prst="rect">
              <a:avLst/>
            </a:prstGeom>
            <a:noFill/>
            <a:ln w="9525" cap="flat">
              <a:noFill/>
              <a:round/>
              <a:headEnd/>
              <a:tailEnd/>
            </a:ln>
            <a:effectLst/>
          </p:spPr>
          <p:txBody>
            <a:bodyPr wrap="none" lIns="90000" tIns="46800" rIns="90000" bIns="46800" anchor="ctr"/>
            <a:lstStyle/>
            <a:p>
              <a:pPr algn="ctr">
                <a:lnSpc>
                  <a:spcPct val="100000"/>
                </a:lnSpc>
                <a:spcBef>
                  <a:spcPts val="50"/>
                </a:spcBef>
                <a:spcAft>
                  <a:spcPts val="5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r>
                <a:rPr lang="ru-RU" sz="1400">
                  <a:solidFill>
                    <a:srgbClr val="000000"/>
                  </a:solidFill>
                  <a:latin typeface="Arial" charset="0"/>
                  <a:ea typeface="DejaVu Sans" pitchFamily="16" charset="0"/>
                  <a:cs typeface="DejaVu Sans" pitchFamily="16" charset="0"/>
                </a:rPr>
                <a:t>Правила игры</a:t>
              </a:r>
            </a:p>
          </p:txBody>
        </p:sp>
      </p:grpSp>
      <p:grpSp>
        <p:nvGrpSpPr>
          <p:cNvPr id="30737" name="Group 17"/>
          <p:cNvGrpSpPr>
            <a:grpSpLocks/>
          </p:cNvGrpSpPr>
          <p:nvPr/>
        </p:nvGrpSpPr>
        <p:grpSpPr bwMode="auto">
          <a:xfrm>
            <a:off x="7443788" y="6450013"/>
            <a:ext cx="1570037" cy="290512"/>
            <a:chOff x="4689" y="4063"/>
            <a:chExt cx="989" cy="183"/>
          </a:xfrm>
        </p:grpSpPr>
        <p:pic>
          <p:nvPicPr>
            <p:cNvPr id="30738" name="Picture 18"/>
            <p:cNvPicPr>
              <a:picLocks noChangeAspect="1" noChangeArrowheads="1"/>
            </p:cNvPicPr>
            <p:nvPr/>
          </p:nvPicPr>
          <p:blipFill>
            <a:blip r:embed="rId9"/>
            <a:srcRect/>
            <a:stretch>
              <a:fillRect/>
            </a:stretch>
          </p:blipFill>
          <p:spPr bwMode="auto">
            <a:xfrm>
              <a:off x="4689" y="4063"/>
              <a:ext cx="989" cy="183"/>
            </a:xfrm>
            <a:prstGeom prst="rect">
              <a:avLst/>
            </a:prstGeom>
            <a:noFill/>
            <a:ln w="9525" cap="flat">
              <a:noFill/>
              <a:round/>
              <a:headEnd/>
              <a:tailEnd/>
            </a:ln>
            <a:effectLst/>
          </p:spPr>
        </p:pic>
        <p:sp>
          <p:nvSpPr>
            <p:cNvPr id="30739" name="Rectangle 19"/>
            <p:cNvSpPr>
              <a:spLocks noChangeArrowheads="1"/>
            </p:cNvSpPr>
            <p:nvPr/>
          </p:nvSpPr>
          <p:spPr bwMode="auto">
            <a:xfrm>
              <a:off x="4694" y="4065"/>
              <a:ext cx="981" cy="177"/>
            </a:xfrm>
            <a:prstGeom prst="rect">
              <a:avLst/>
            </a:prstGeom>
            <a:noFill/>
            <a:ln w="9525" cap="flat">
              <a:noFill/>
              <a:round/>
              <a:headEnd/>
              <a:tailEnd/>
            </a:ln>
            <a:effectLst/>
          </p:spPr>
          <p:txBody>
            <a:bodyPr wrap="none" lIns="90000" tIns="46800" rIns="90000" bIns="46800" anchor="ctr"/>
            <a:lstStyle/>
            <a:p>
              <a:pPr algn="ctr">
                <a:lnSpc>
                  <a:spcPct val="100000"/>
                </a:lnSpc>
                <a:spcBef>
                  <a:spcPts val="50"/>
                </a:spcBef>
                <a:spcAft>
                  <a:spcPts val="5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r>
                <a:rPr lang="ru-RU" sz="1400" b="1">
                  <a:solidFill>
                    <a:srgbClr val="FF0000"/>
                  </a:solidFill>
                  <a:latin typeface="Arial" charset="0"/>
                  <a:ea typeface="DejaVu Sans" pitchFamily="16" charset="0"/>
                  <a:cs typeface="DejaVu Sans" pitchFamily="16" charset="0"/>
                </a:rPr>
                <a:t>Продолжить игру</a:t>
              </a:r>
            </a:p>
          </p:txBody>
        </p:sp>
      </p:grp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Effect">
                      <p:stCondLst>
                        <p:cond delay="0"/>
                      </p:stCondLst>
                      <p:childTnLst>
                        <p:par>
                          <p:cTn id="4" fill="hold" nodeType="withEffect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Effect">
                            <p:stCondLst>
                              <p:cond delay="500"/>
                            </p:stCondLst>
                            <p:childTnLst>
                              <p:par>
                                <p:cTn id="8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 additive="repl">
                                        <p:cTn id="10" dur="500"/>
                                        <p:tgtEl>
                                          <p:spTgt spid="30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Effect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" presetClass="entr" fill="hold" nodeType="after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 additive="repl"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Effect">
                            <p:stCondLst>
                              <p:cond delay="4000"/>
                            </p:stCondLst>
                            <p:childTnLst>
                              <p:par>
                                <p:cTn id="15" presetID="1" presetClass="entr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 additive="repl"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Effect">
                            <p:stCondLst>
                              <p:cond delay="5500"/>
                            </p:stCondLst>
                            <p:childTnLst>
                              <p:par>
                                <p:cTn id="18" presetID="1" presetClass="entr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 additive="repl"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Effect">
                            <p:stCondLst>
                              <p:cond delay="7000"/>
                            </p:stCondLst>
                            <p:childTnLst>
                              <p:par>
                                <p:cTn id="21" presetID="1" presetClass="entr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 additive="repl"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Effect">
                            <p:stCondLst>
                              <p:cond delay="8500"/>
                            </p:stCondLst>
                            <p:childTnLst>
                              <p:par>
                                <p:cTn id="24" presetID="1" presetClass="entr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 additive="repl"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Effect">
                      <p:stCondLst>
                        <p:cond delay="indefinite"/>
                      </p:stCondLst>
                      <p:childTnLst>
                        <p:par>
                          <p:cTn id="27" fill="hold" nodeType="withEffect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 additive="repl">
                                        <p:cTn id="30" dur="500"/>
                                        <p:tgtEl>
                                          <p:spTgt spid="307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Effect">
                            <p:stCondLst>
                              <p:cond delay="500"/>
                            </p:stCondLst>
                            <p:childTnLst>
                              <p:par>
                                <p:cTn id="3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 additive="repl">
                                        <p:cTn id="34" dur="500"/>
                                        <p:tgtEl>
                                          <p:spTgt spid="307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Rectangle 1"/>
          <p:cNvSpPr>
            <a:spLocks noChangeArrowheads="1"/>
          </p:cNvSpPr>
          <p:nvPr/>
        </p:nvSpPr>
        <p:spPr bwMode="auto">
          <a:xfrm>
            <a:off x="2195513" y="274638"/>
            <a:ext cx="5832475" cy="852487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  <p:txBody>
          <a:bodyPr lIns="90000" tIns="46800" rIns="90000" bIns="46800" anchor="ctr"/>
          <a:lstStyle/>
          <a:p>
            <a:pPr algn="ctr">
              <a:lnSpc>
                <a:spcPct val="100000"/>
              </a:lnSpc>
              <a:spcBef>
                <a:spcPts val="50"/>
              </a:spcBef>
              <a:spcAft>
                <a:spcPts val="5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3600" b="1" i="1">
                <a:solidFill>
                  <a:srgbClr val="FF0000"/>
                </a:solidFill>
                <a:latin typeface="Arial" charset="0"/>
                <a:ea typeface="DejaVu Sans" pitchFamily="16" charset="0"/>
                <a:cs typeface="DejaVu Sans" pitchFamily="16" charset="0"/>
              </a:rPr>
              <a:t>ВНИМАНИЕ !  ВОПРОС</a:t>
            </a:r>
          </a:p>
        </p:txBody>
      </p:sp>
      <p:sp>
        <p:nvSpPr>
          <p:cNvPr id="31746" name="Rectangle 2"/>
          <p:cNvSpPr>
            <a:spLocks noChangeArrowheads="1"/>
          </p:cNvSpPr>
          <p:nvPr/>
        </p:nvSpPr>
        <p:spPr bwMode="auto">
          <a:xfrm>
            <a:off x="177800" y="1592263"/>
            <a:ext cx="8572500" cy="1981200"/>
          </a:xfrm>
          <a:prstGeom prst="rect">
            <a:avLst/>
          </a:prstGeom>
          <a:solidFill>
            <a:srgbClr val="0066FF">
              <a:alpha val="18999"/>
            </a:srgbClr>
          </a:solidFill>
          <a:ln w="57240" cap="flat">
            <a:solidFill>
              <a:srgbClr val="0000FF"/>
            </a:solidFill>
            <a:miter lim="800000"/>
            <a:headEnd/>
            <a:tailEnd/>
          </a:ln>
          <a:effectLst/>
        </p:spPr>
        <p:txBody>
          <a:bodyPr lIns="90000" tIns="46800" rIns="90000" bIns="46800"/>
          <a:lstStyle/>
          <a:p>
            <a:pPr marL="342900" algn="ctr">
              <a:lnSpc>
                <a:spcPts val="2388"/>
              </a:lnSpc>
              <a:spcBef>
                <a:spcPts val="850"/>
              </a:spcBef>
              <a:spcAft>
                <a:spcPts val="5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>
                <a:solidFill>
                  <a:srgbClr val="000000"/>
                </a:solidFill>
                <a:latin typeface="Arial" charset="0"/>
                <a:ea typeface="DejaVu Sans" pitchFamily="16" charset="0"/>
                <a:cs typeface="DejaVu Sans" pitchFamily="16" charset="0"/>
              </a:rPr>
              <a:t/>
            </a:r>
            <a:br>
              <a:rPr lang="en-US">
                <a:solidFill>
                  <a:srgbClr val="000000"/>
                </a:solidFill>
                <a:latin typeface="Arial" charset="0"/>
                <a:ea typeface="DejaVu Sans" pitchFamily="16" charset="0"/>
                <a:cs typeface="DejaVu Sans" pitchFamily="16" charset="0"/>
              </a:rPr>
            </a:br>
            <a:r>
              <a:rPr lang="ru-RU" sz="3200" b="1">
                <a:solidFill>
                  <a:srgbClr val="002060"/>
                </a:solidFill>
                <a:latin typeface="Arial" charset="0"/>
                <a:ea typeface="DejaVu Sans" pitchFamily="16" charset="0"/>
                <a:cs typeface="DejaVu Sans" pitchFamily="16" charset="0"/>
              </a:rPr>
              <a:t>Чтоб хранить свои доходы</a:t>
            </a:r>
          </a:p>
          <a:p>
            <a:pPr marL="342900" algn="ctr">
              <a:lnSpc>
                <a:spcPts val="2388"/>
              </a:lnSpc>
              <a:spcBef>
                <a:spcPts val="850"/>
              </a:spcBef>
              <a:spcAft>
                <a:spcPts val="5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3200" b="1">
                <a:solidFill>
                  <a:srgbClr val="002060"/>
                </a:solidFill>
                <a:latin typeface="Arial" charset="0"/>
                <a:ea typeface="DejaVu Sans" pitchFamily="16" charset="0"/>
                <a:cs typeface="DejaVu Sans" pitchFamily="16" charset="0"/>
              </a:rPr>
              <a:t>На карманные расходы,</a:t>
            </a:r>
          </a:p>
          <a:p>
            <a:pPr marL="342900" algn="ctr">
              <a:lnSpc>
                <a:spcPts val="2388"/>
              </a:lnSpc>
              <a:spcBef>
                <a:spcPts val="850"/>
              </a:spcBef>
              <a:spcAft>
                <a:spcPts val="5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3200" b="1">
                <a:solidFill>
                  <a:srgbClr val="002060"/>
                </a:solidFill>
                <a:latin typeface="Arial" charset="0"/>
                <a:ea typeface="DejaVu Sans" pitchFamily="16" charset="0"/>
                <a:cs typeface="DejaVu Sans" pitchFamily="16" charset="0"/>
              </a:rPr>
              <a:t>Хрюшка требуется мне,</a:t>
            </a:r>
          </a:p>
          <a:p>
            <a:pPr marL="342900" algn="ctr">
              <a:lnSpc>
                <a:spcPts val="2388"/>
              </a:lnSpc>
              <a:spcBef>
                <a:spcPts val="850"/>
              </a:spcBef>
              <a:spcAft>
                <a:spcPts val="5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3200" b="1">
                <a:solidFill>
                  <a:srgbClr val="002060"/>
                </a:solidFill>
                <a:latin typeface="Arial" charset="0"/>
                <a:ea typeface="DejaVu Sans" pitchFamily="16" charset="0"/>
                <a:cs typeface="DejaVu Sans" pitchFamily="16" charset="0"/>
              </a:rPr>
              <a:t>Та, что с дыркой на спине.  </a:t>
            </a:r>
          </a:p>
        </p:txBody>
      </p:sp>
      <p:pic>
        <p:nvPicPr>
          <p:cNvPr id="31747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95288" y="404813"/>
            <a:ext cx="1368425" cy="1368425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  <p:pic>
        <p:nvPicPr>
          <p:cNvPr id="31748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39750" y="549275"/>
            <a:ext cx="1042988" cy="1042988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  <p:sp>
        <p:nvSpPr>
          <p:cNvPr id="31749" name="WordArt 5"/>
          <p:cNvSpPr>
            <a:spLocks noChangeArrowheads="1" noChangeShapeType="1" noTextEdit="1"/>
          </p:cNvSpPr>
          <p:nvPr/>
        </p:nvSpPr>
        <p:spPr bwMode="auto">
          <a:xfrm>
            <a:off x="900113" y="765175"/>
            <a:ext cx="287337" cy="5762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ru-RU" sz="2400" b="1">
                <a:ln w="9525" cap="flat">
                  <a:noFill/>
                  <a:round/>
                  <a:headEnd/>
                  <a:tailEnd/>
                </a:ln>
                <a:solidFill>
                  <a:srgbClr val="000000"/>
                </a:solidFill>
                <a:latin typeface="DejaVu Sans"/>
              </a:rPr>
              <a:t>4</a:t>
            </a:r>
          </a:p>
        </p:txBody>
      </p:sp>
      <p:pic>
        <p:nvPicPr>
          <p:cNvPr id="31750" name="Picture 6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84213" y="5589588"/>
            <a:ext cx="647700" cy="538162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  <p:pic>
        <p:nvPicPr>
          <p:cNvPr id="31751" name="Picture 7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547813" y="5589588"/>
            <a:ext cx="647700" cy="538162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  <p:pic>
        <p:nvPicPr>
          <p:cNvPr id="31752" name="Picture 8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411413" y="5589588"/>
            <a:ext cx="647700" cy="538162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  <p:pic>
        <p:nvPicPr>
          <p:cNvPr id="31753" name="Picture 9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276600" y="5589588"/>
            <a:ext cx="647700" cy="538162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  <p:pic>
        <p:nvPicPr>
          <p:cNvPr id="31754" name="Picture 10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140200" y="5589588"/>
            <a:ext cx="647700" cy="538162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  <p:sp>
        <p:nvSpPr>
          <p:cNvPr id="31755" name="Rectangle 11"/>
          <p:cNvSpPr>
            <a:spLocks noChangeArrowheads="1"/>
          </p:cNvSpPr>
          <p:nvPr/>
        </p:nvSpPr>
        <p:spPr bwMode="auto">
          <a:xfrm>
            <a:off x="4572000" y="3716338"/>
            <a:ext cx="4321175" cy="574675"/>
          </a:xfrm>
          <a:prstGeom prst="rect">
            <a:avLst/>
          </a:prstGeom>
          <a:solidFill>
            <a:srgbClr val="FFFFFF"/>
          </a:solidFill>
          <a:ln w="76320" cap="flat">
            <a:solidFill>
              <a:srgbClr val="CC0000"/>
            </a:solidFill>
            <a:miter lim="800000"/>
            <a:headEnd/>
            <a:tailEnd/>
          </a:ln>
          <a:effectLst/>
        </p:spPr>
        <p:txBody>
          <a:bodyPr wrap="none" lIns="90000" tIns="46800" rIns="90000" bIns="46800" anchor="ctr"/>
          <a:lstStyle/>
          <a:p>
            <a:pPr algn="ctr">
              <a:lnSpc>
                <a:spcPct val="100000"/>
              </a:lnSpc>
              <a:spcBef>
                <a:spcPts val="50"/>
              </a:spcBef>
              <a:spcAft>
                <a:spcPts val="5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3200" b="1" i="1">
                <a:solidFill>
                  <a:srgbClr val="660033"/>
                </a:solidFill>
                <a:latin typeface="Arial" charset="0"/>
                <a:ea typeface="DejaVu Sans" pitchFamily="16" charset="0"/>
                <a:cs typeface="DejaVu Sans" pitchFamily="16" charset="0"/>
              </a:rPr>
              <a:t>Правильный ответ</a:t>
            </a:r>
          </a:p>
        </p:txBody>
      </p:sp>
      <p:sp>
        <p:nvSpPr>
          <p:cNvPr id="31756" name="AutoShape 12"/>
          <p:cNvSpPr>
            <a:spLocks noChangeArrowheads="1"/>
          </p:cNvSpPr>
          <p:nvPr/>
        </p:nvSpPr>
        <p:spPr bwMode="auto">
          <a:xfrm rot="10800000">
            <a:off x="5148263" y="4708525"/>
            <a:ext cx="3311525" cy="936625"/>
          </a:xfrm>
          <a:custGeom>
            <a:avLst/>
            <a:gdLst>
              <a:gd name="G0" fmla="+- 9198 0 0"/>
              <a:gd name="G1" fmla="+- 2602 0 0"/>
            </a:gdLst>
            <a:ahLst/>
            <a:cxnLst>
              <a:cxn ang="0">
                <a:pos x="r" y="vc"/>
              </a:cxn>
              <a:cxn ang="5400000">
                <a:pos x="hc" y="b"/>
              </a:cxn>
              <a:cxn ang="10800000">
                <a:pos x="l" y="vc"/>
              </a:cxn>
              <a:cxn ang="16200000">
                <a:pos x="hc" y="t"/>
              </a:cxn>
            </a:cxnLst>
            <a:rect l="0" t="0" r="0" b="0"/>
            <a:pathLst>
              <a:path>
                <a:moveTo>
                  <a:pt x="0" y="0"/>
                </a:moveTo>
                <a:lnTo>
                  <a:pt x="1533" y="0"/>
                </a:lnTo>
                <a:lnTo>
                  <a:pt x="3833" y="0"/>
                </a:lnTo>
                <a:lnTo>
                  <a:pt x="9198" y="0"/>
                </a:lnTo>
                <a:lnTo>
                  <a:pt x="9198" y="1518"/>
                </a:lnTo>
                <a:lnTo>
                  <a:pt x="9198" y="2168"/>
                </a:lnTo>
                <a:lnTo>
                  <a:pt x="9198" y="2602"/>
                </a:lnTo>
                <a:lnTo>
                  <a:pt x="3833" y="2602"/>
                </a:lnTo>
                <a:lnTo>
                  <a:pt x="3118" y="8084"/>
                </a:lnTo>
                <a:lnTo>
                  <a:pt x="1533" y="2602"/>
                </a:lnTo>
                <a:lnTo>
                  <a:pt x="0" y="2602"/>
                </a:lnTo>
                <a:lnTo>
                  <a:pt x="0" y="2168"/>
                </a:lnTo>
                <a:lnTo>
                  <a:pt x="0" y="1518"/>
                </a:lnTo>
                <a:close/>
              </a:path>
            </a:pathLst>
          </a:custGeom>
          <a:solidFill>
            <a:srgbClr val="FFFFFF"/>
          </a:solidFill>
          <a:ln w="76320" cap="flat">
            <a:solidFill>
              <a:srgbClr val="660033"/>
            </a:solidFill>
            <a:miter lim="800000"/>
            <a:headEnd/>
            <a:tailEnd/>
          </a:ln>
          <a:effectLst/>
        </p:spPr>
        <p:txBody>
          <a:bodyPr lIns="90000" tIns="46800" rIns="90000" bIns="46800"/>
          <a:lstStyle/>
          <a:p>
            <a:pPr algn="ctr">
              <a:lnSpc>
                <a:spcPct val="180000"/>
              </a:lnSpc>
              <a:spcBef>
                <a:spcPts val="50"/>
              </a:spcBef>
              <a:spcAft>
                <a:spcPts val="5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2800" b="1">
                <a:solidFill>
                  <a:srgbClr val="CC0000"/>
                </a:solidFill>
                <a:latin typeface="Arial" charset="0"/>
                <a:ea typeface="DejaVu Sans" pitchFamily="16" charset="0"/>
                <a:cs typeface="DejaVu Sans" pitchFamily="16" charset="0"/>
              </a:rPr>
              <a:t>копилка</a:t>
            </a:r>
          </a:p>
        </p:txBody>
      </p:sp>
      <p:sp>
        <p:nvSpPr>
          <p:cNvPr id="31757" name="Rectangle 13"/>
          <p:cNvSpPr>
            <a:spLocks noChangeArrowheads="1"/>
          </p:cNvSpPr>
          <p:nvPr/>
        </p:nvSpPr>
        <p:spPr bwMode="auto">
          <a:xfrm>
            <a:off x="0" y="6297613"/>
            <a:ext cx="9144000" cy="560387"/>
          </a:xfrm>
          <a:prstGeom prst="rect">
            <a:avLst/>
          </a:prstGeom>
          <a:solidFill>
            <a:srgbClr val="3366FF">
              <a:alpha val="31000"/>
            </a:srgbClr>
          </a:solidFill>
          <a:ln w="57240" cap="flat">
            <a:solidFill>
              <a:srgbClr val="3366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grpSp>
        <p:nvGrpSpPr>
          <p:cNvPr id="31758" name="Group 14"/>
          <p:cNvGrpSpPr>
            <a:grpSpLocks/>
          </p:cNvGrpSpPr>
          <p:nvPr/>
        </p:nvGrpSpPr>
        <p:grpSpPr bwMode="auto">
          <a:xfrm>
            <a:off x="5930900" y="6450013"/>
            <a:ext cx="1431925" cy="290512"/>
            <a:chOff x="3736" y="4063"/>
            <a:chExt cx="902" cy="183"/>
          </a:xfrm>
        </p:grpSpPr>
        <p:pic>
          <p:nvPicPr>
            <p:cNvPr id="31759" name="Picture 15"/>
            <p:cNvPicPr>
              <a:picLocks noChangeAspect="1" noChangeArrowheads="1"/>
            </p:cNvPicPr>
            <p:nvPr/>
          </p:nvPicPr>
          <p:blipFill>
            <a:blip r:embed="rId8"/>
            <a:srcRect/>
            <a:stretch>
              <a:fillRect/>
            </a:stretch>
          </p:blipFill>
          <p:spPr bwMode="auto">
            <a:xfrm>
              <a:off x="3736" y="4063"/>
              <a:ext cx="902" cy="183"/>
            </a:xfrm>
            <a:prstGeom prst="rect">
              <a:avLst/>
            </a:prstGeom>
            <a:noFill/>
            <a:ln w="9525" cap="flat">
              <a:noFill/>
              <a:round/>
              <a:headEnd/>
              <a:tailEnd/>
            </a:ln>
            <a:effectLst/>
          </p:spPr>
        </p:pic>
        <p:sp>
          <p:nvSpPr>
            <p:cNvPr id="31760" name="Rectangle 16"/>
            <p:cNvSpPr>
              <a:spLocks noChangeArrowheads="1"/>
            </p:cNvSpPr>
            <p:nvPr/>
          </p:nvSpPr>
          <p:spPr bwMode="auto">
            <a:xfrm>
              <a:off x="3742" y="4065"/>
              <a:ext cx="890" cy="177"/>
            </a:xfrm>
            <a:prstGeom prst="rect">
              <a:avLst/>
            </a:prstGeom>
            <a:noFill/>
            <a:ln w="9525" cap="flat">
              <a:noFill/>
              <a:round/>
              <a:headEnd/>
              <a:tailEnd/>
            </a:ln>
            <a:effectLst/>
          </p:spPr>
          <p:txBody>
            <a:bodyPr wrap="none" lIns="90000" tIns="46800" rIns="90000" bIns="46800" anchor="ctr"/>
            <a:lstStyle/>
            <a:p>
              <a:pPr algn="ctr">
                <a:lnSpc>
                  <a:spcPct val="100000"/>
                </a:lnSpc>
                <a:spcBef>
                  <a:spcPts val="50"/>
                </a:spcBef>
                <a:spcAft>
                  <a:spcPts val="5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r>
                <a:rPr lang="ru-RU" sz="1400">
                  <a:solidFill>
                    <a:srgbClr val="000000"/>
                  </a:solidFill>
                  <a:latin typeface="Arial" charset="0"/>
                  <a:ea typeface="DejaVu Sans" pitchFamily="16" charset="0"/>
                  <a:cs typeface="DejaVu Sans" pitchFamily="16" charset="0"/>
                </a:rPr>
                <a:t>Правила игры</a:t>
              </a:r>
            </a:p>
          </p:txBody>
        </p:sp>
      </p:grpSp>
      <p:grpSp>
        <p:nvGrpSpPr>
          <p:cNvPr id="31761" name="Group 17"/>
          <p:cNvGrpSpPr>
            <a:grpSpLocks/>
          </p:cNvGrpSpPr>
          <p:nvPr/>
        </p:nvGrpSpPr>
        <p:grpSpPr bwMode="auto">
          <a:xfrm>
            <a:off x="7443788" y="6450013"/>
            <a:ext cx="1570037" cy="290512"/>
            <a:chOff x="4689" y="4063"/>
            <a:chExt cx="989" cy="183"/>
          </a:xfrm>
        </p:grpSpPr>
        <p:pic>
          <p:nvPicPr>
            <p:cNvPr id="31762" name="Picture 18"/>
            <p:cNvPicPr>
              <a:picLocks noChangeAspect="1" noChangeArrowheads="1"/>
            </p:cNvPicPr>
            <p:nvPr/>
          </p:nvPicPr>
          <p:blipFill>
            <a:blip r:embed="rId9"/>
            <a:srcRect/>
            <a:stretch>
              <a:fillRect/>
            </a:stretch>
          </p:blipFill>
          <p:spPr bwMode="auto">
            <a:xfrm>
              <a:off x="4689" y="4063"/>
              <a:ext cx="989" cy="183"/>
            </a:xfrm>
            <a:prstGeom prst="rect">
              <a:avLst/>
            </a:prstGeom>
            <a:noFill/>
            <a:ln w="9525" cap="flat">
              <a:noFill/>
              <a:round/>
              <a:headEnd/>
              <a:tailEnd/>
            </a:ln>
            <a:effectLst/>
          </p:spPr>
        </p:pic>
        <p:sp>
          <p:nvSpPr>
            <p:cNvPr id="31763" name="Rectangle 19"/>
            <p:cNvSpPr>
              <a:spLocks noChangeArrowheads="1"/>
            </p:cNvSpPr>
            <p:nvPr/>
          </p:nvSpPr>
          <p:spPr bwMode="auto">
            <a:xfrm>
              <a:off x="4694" y="4065"/>
              <a:ext cx="981" cy="177"/>
            </a:xfrm>
            <a:prstGeom prst="rect">
              <a:avLst/>
            </a:prstGeom>
            <a:noFill/>
            <a:ln w="9525" cap="flat">
              <a:noFill/>
              <a:round/>
              <a:headEnd/>
              <a:tailEnd/>
            </a:ln>
            <a:effectLst/>
          </p:spPr>
          <p:txBody>
            <a:bodyPr wrap="none" lIns="90000" tIns="46800" rIns="90000" bIns="46800" anchor="ctr"/>
            <a:lstStyle/>
            <a:p>
              <a:pPr algn="ctr">
                <a:lnSpc>
                  <a:spcPct val="100000"/>
                </a:lnSpc>
                <a:spcBef>
                  <a:spcPts val="50"/>
                </a:spcBef>
                <a:spcAft>
                  <a:spcPts val="5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r>
                <a:rPr lang="ru-RU" sz="1400" b="1">
                  <a:solidFill>
                    <a:srgbClr val="FF0000"/>
                  </a:solidFill>
                  <a:latin typeface="Arial" charset="0"/>
                  <a:ea typeface="DejaVu Sans" pitchFamily="16" charset="0"/>
                  <a:cs typeface="DejaVu Sans" pitchFamily="16" charset="0"/>
                </a:rPr>
                <a:t>Продолжить игру</a:t>
              </a:r>
            </a:p>
          </p:txBody>
        </p:sp>
      </p:grpSp>
      <p:pic>
        <p:nvPicPr>
          <p:cNvPr id="31764" name="Picture 20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1589088" y="3700463"/>
            <a:ext cx="1776412" cy="1744662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Effect">
                      <p:stCondLst>
                        <p:cond delay="0"/>
                      </p:stCondLst>
                      <p:childTnLst>
                        <p:par>
                          <p:cTn id="4" fill="hold" nodeType="withEffect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7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Effect">
                            <p:stCondLst>
                              <p:cond delay="500"/>
                            </p:stCondLst>
                            <p:childTnLst>
                              <p:par>
                                <p:cTn id="8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 additive="repl">
                                        <p:cTn id="10" dur="500"/>
                                        <p:tgtEl>
                                          <p:spTgt spid="317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Effect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 additive="repl">
                                        <p:cTn id="14" dur="500"/>
                                        <p:tgtEl>
                                          <p:spTgt spid="317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Effect">
                            <p:stCondLst>
                              <p:cond delay="1500"/>
                            </p:stCondLst>
                            <p:childTnLst>
                              <p:par>
                                <p:cTn id="16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 additive="repl">
                                        <p:cTn id="18" dur="500"/>
                                        <p:tgtEl>
                                          <p:spTgt spid="317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Effect">
                            <p:stCondLst>
                              <p:cond delay="2000"/>
                            </p:stCondLst>
                            <p:childTnLst>
                              <p:par>
                                <p:cTn id="20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 additive="repl">
                                        <p:cTn id="22" dur="500"/>
                                        <p:tgtEl>
                                          <p:spTgt spid="317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Effect">
                            <p:stCondLst>
                              <p:cond delay="2500"/>
                            </p:stCondLst>
                            <p:childTnLst>
                              <p:par>
                                <p:cTn id="24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 additive="repl">
                                        <p:cTn id="26" dur="500"/>
                                        <p:tgtEl>
                                          <p:spTgt spid="3174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Effect">
                            <p:stCondLst>
                              <p:cond delay="3000"/>
                            </p:stCondLst>
                            <p:childTnLst>
                              <p:par>
                                <p:cTn id="28" presetID="1" presetClass="entr" fill="hold" nodeType="after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 additive="repl"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Effect">
                            <p:stCondLst>
                              <p:cond delay="6000"/>
                            </p:stCondLst>
                            <p:childTnLst>
                              <p:par>
                                <p:cTn id="31" presetID="1" presetClass="entr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 additive="repl"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7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Effect">
                            <p:stCondLst>
                              <p:cond delay="7500"/>
                            </p:stCondLst>
                            <p:childTnLst>
                              <p:par>
                                <p:cTn id="34" presetID="1" presetClass="entr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 additive="repl"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7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Effect">
                            <p:stCondLst>
                              <p:cond delay="9000"/>
                            </p:stCondLst>
                            <p:childTnLst>
                              <p:par>
                                <p:cTn id="37" presetID="1" presetClass="entr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 additive="repl"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7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Effect">
                            <p:stCondLst>
                              <p:cond delay="10500"/>
                            </p:stCondLst>
                            <p:childTnLst>
                              <p:par>
                                <p:cTn id="40" presetID="1" presetClass="entr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 additive="repl"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Effect">
                      <p:stCondLst>
                        <p:cond delay="indefinite"/>
                      </p:stCondLst>
                      <p:childTnLst>
                        <p:par>
                          <p:cTn id="43" fill="hold" nodeType="withEffect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 additive="repl">
                                        <p:cTn id="46" dur="500"/>
                                        <p:tgtEl>
                                          <p:spTgt spid="317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 nodeType="afterEffect">
                            <p:stCondLst>
                              <p:cond delay="500"/>
                            </p:stCondLst>
                            <p:childTnLst>
                              <p:par>
                                <p:cTn id="4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 additive="repl">
                                        <p:cTn id="50" dur="500"/>
                                        <p:tgtEl>
                                          <p:spTgt spid="317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53" dur="3000"/>
                                        <p:tgtEl>
                                          <p:spTgt spid="317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Rectangle 1"/>
          <p:cNvSpPr>
            <a:spLocks noChangeArrowheads="1"/>
          </p:cNvSpPr>
          <p:nvPr/>
        </p:nvSpPr>
        <p:spPr bwMode="auto">
          <a:xfrm>
            <a:off x="2195513" y="274638"/>
            <a:ext cx="5832475" cy="852487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  <p:txBody>
          <a:bodyPr lIns="90000" tIns="46800" rIns="90000" bIns="46800" anchor="ctr"/>
          <a:lstStyle/>
          <a:p>
            <a:pPr algn="ctr">
              <a:lnSpc>
                <a:spcPct val="100000"/>
              </a:lnSpc>
              <a:spcBef>
                <a:spcPts val="50"/>
              </a:spcBef>
              <a:spcAft>
                <a:spcPts val="5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3600" b="1" i="1">
                <a:solidFill>
                  <a:srgbClr val="FF0000"/>
                </a:solidFill>
                <a:latin typeface="Arial" charset="0"/>
                <a:ea typeface="DejaVu Sans" pitchFamily="16" charset="0"/>
                <a:cs typeface="DejaVu Sans" pitchFamily="16" charset="0"/>
              </a:rPr>
              <a:t>ВНИМАНИЕ !  ВОПРОС</a:t>
            </a:r>
          </a:p>
        </p:txBody>
      </p:sp>
      <p:sp>
        <p:nvSpPr>
          <p:cNvPr id="32770" name="Rectangle 2"/>
          <p:cNvSpPr>
            <a:spLocks noChangeArrowheads="1"/>
          </p:cNvSpPr>
          <p:nvPr/>
        </p:nvSpPr>
        <p:spPr bwMode="auto">
          <a:xfrm>
            <a:off x="142875" y="1714500"/>
            <a:ext cx="8858250" cy="1138238"/>
          </a:xfrm>
          <a:prstGeom prst="rect">
            <a:avLst/>
          </a:prstGeom>
          <a:solidFill>
            <a:srgbClr val="0066FF">
              <a:alpha val="18999"/>
            </a:srgbClr>
          </a:solidFill>
          <a:ln w="57240" cap="flat">
            <a:solidFill>
              <a:srgbClr val="0000FF"/>
            </a:solidFill>
            <a:miter lim="800000"/>
            <a:headEnd/>
            <a:tailEnd/>
          </a:ln>
          <a:effectLst/>
        </p:spPr>
        <p:txBody>
          <a:bodyPr lIns="90000" tIns="46800" rIns="90000" bIns="46800"/>
          <a:lstStyle/>
          <a:p>
            <a:pPr marL="342900" algn="ctr">
              <a:lnSpc>
                <a:spcPct val="90000"/>
              </a:lnSpc>
              <a:spcBef>
                <a:spcPts val="850"/>
              </a:spcBef>
              <a:spcAft>
                <a:spcPts val="5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3200" b="1">
                <a:solidFill>
                  <a:srgbClr val="002060"/>
                </a:solidFill>
                <a:latin typeface="Arial" charset="0"/>
                <a:ea typeface="DejaVu Sans" pitchFamily="16" charset="0"/>
                <a:cs typeface="DejaVu Sans" pitchFamily="16" charset="0"/>
              </a:rPr>
              <a:t>Расчёт зарплаты - знать пора -</a:t>
            </a:r>
          </a:p>
          <a:p>
            <a:pPr marL="342900" algn="ctr">
              <a:lnSpc>
                <a:spcPct val="90000"/>
              </a:lnSpc>
              <a:spcBef>
                <a:spcPts val="850"/>
              </a:spcBef>
              <a:spcAft>
                <a:spcPts val="5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3200" b="1">
                <a:solidFill>
                  <a:srgbClr val="002060"/>
                </a:solidFill>
                <a:latin typeface="Arial" charset="0"/>
                <a:ea typeface="DejaVu Sans" pitchFamily="16" charset="0"/>
                <a:cs typeface="DejaVu Sans" pitchFamily="16" charset="0"/>
              </a:rPr>
              <a:t>Проводят в срок ... </a:t>
            </a:r>
          </a:p>
        </p:txBody>
      </p:sp>
      <p:pic>
        <p:nvPicPr>
          <p:cNvPr id="32771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95288" y="404813"/>
            <a:ext cx="1368425" cy="1368425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  <p:pic>
        <p:nvPicPr>
          <p:cNvPr id="32772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39750" y="549275"/>
            <a:ext cx="1042988" cy="1042988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  <p:sp>
        <p:nvSpPr>
          <p:cNvPr id="32773" name="WordArt 5"/>
          <p:cNvSpPr>
            <a:spLocks noChangeArrowheads="1" noChangeShapeType="1" noTextEdit="1"/>
          </p:cNvSpPr>
          <p:nvPr/>
        </p:nvSpPr>
        <p:spPr bwMode="auto">
          <a:xfrm>
            <a:off x="900113" y="765175"/>
            <a:ext cx="287337" cy="5762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ru-RU" sz="2400" b="1">
                <a:ln w="9525" cap="flat">
                  <a:noFill/>
                  <a:round/>
                  <a:headEnd/>
                  <a:tailEnd/>
                </a:ln>
                <a:solidFill>
                  <a:srgbClr val="000000"/>
                </a:solidFill>
                <a:latin typeface="DejaVu Sans"/>
              </a:rPr>
              <a:t>8</a:t>
            </a:r>
          </a:p>
        </p:txBody>
      </p:sp>
      <p:pic>
        <p:nvPicPr>
          <p:cNvPr id="32774" name="Picture 6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84213" y="5589588"/>
            <a:ext cx="647700" cy="538162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  <p:pic>
        <p:nvPicPr>
          <p:cNvPr id="32775" name="Picture 7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547813" y="5589588"/>
            <a:ext cx="647700" cy="538162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  <p:pic>
        <p:nvPicPr>
          <p:cNvPr id="32776" name="Picture 8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411413" y="5589588"/>
            <a:ext cx="647700" cy="538162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  <p:pic>
        <p:nvPicPr>
          <p:cNvPr id="32777" name="Picture 9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276600" y="5589588"/>
            <a:ext cx="647700" cy="538162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  <p:pic>
        <p:nvPicPr>
          <p:cNvPr id="32778" name="Picture 10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140200" y="5589588"/>
            <a:ext cx="647700" cy="538162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  <p:sp>
        <p:nvSpPr>
          <p:cNvPr id="32779" name="Rectangle 11"/>
          <p:cNvSpPr>
            <a:spLocks noChangeArrowheads="1"/>
          </p:cNvSpPr>
          <p:nvPr/>
        </p:nvSpPr>
        <p:spPr bwMode="auto">
          <a:xfrm>
            <a:off x="4572000" y="3165475"/>
            <a:ext cx="4321175" cy="574675"/>
          </a:xfrm>
          <a:prstGeom prst="rect">
            <a:avLst/>
          </a:prstGeom>
          <a:solidFill>
            <a:srgbClr val="FFFFFF"/>
          </a:solidFill>
          <a:ln w="76320" cap="flat">
            <a:solidFill>
              <a:srgbClr val="CC0000"/>
            </a:solidFill>
            <a:miter lim="800000"/>
            <a:headEnd/>
            <a:tailEnd/>
          </a:ln>
          <a:effectLst/>
        </p:spPr>
        <p:txBody>
          <a:bodyPr wrap="none" lIns="90000" tIns="46800" rIns="90000" bIns="46800" anchor="ctr"/>
          <a:lstStyle/>
          <a:p>
            <a:pPr algn="ctr">
              <a:lnSpc>
                <a:spcPct val="100000"/>
              </a:lnSpc>
              <a:spcBef>
                <a:spcPts val="50"/>
              </a:spcBef>
              <a:spcAft>
                <a:spcPts val="5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3200" b="1" i="1">
                <a:solidFill>
                  <a:srgbClr val="660033"/>
                </a:solidFill>
                <a:latin typeface="Arial" charset="0"/>
                <a:ea typeface="DejaVu Sans" pitchFamily="16" charset="0"/>
                <a:cs typeface="DejaVu Sans" pitchFamily="16" charset="0"/>
              </a:rPr>
              <a:t>Правильный ответ</a:t>
            </a:r>
          </a:p>
        </p:txBody>
      </p:sp>
      <p:sp>
        <p:nvSpPr>
          <p:cNvPr id="32780" name="AutoShape 12"/>
          <p:cNvSpPr>
            <a:spLocks noChangeArrowheads="1"/>
          </p:cNvSpPr>
          <p:nvPr/>
        </p:nvSpPr>
        <p:spPr bwMode="auto">
          <a:xfrm rot="10800000">
            <a:off x="5113338" y="4249738"/>
            <a:ext cx="3311525" cy="1346200"/>
          </a:xfrm>
          <a:custGeom>
            <a:avLst/>
            <a:gdLst>
              <a:gd name="G0" fmla="+- 9198 0 0"/>
              <a:gd name="G1" fmla="+- 3739 0 0"/>
            </a:gdLst>
            <a:ahLst/>
            <a:cxnLst>
              <a:cxn ang="0">
                <a:pos x="r" y="vc"/>
              </a:cxn>
              <a:cxn ang="5400000">
                <a:pos x="hc" y="b"/>
              </a:cxn>
              <a:cxn ang="10800000">
                <a:pos x="l" y="vc"/>
              </a:cxn>
              <a:cxn ang="16200000">
                <a:pos x="hc" y="t"/>
              </a:cxn>
            </a:cxnLst>
            <a:rect l="0" t="0" r="0" b="0"/>
            <a:pathLst>
              <a:path>
                <a:moveTo>
                  <a:pt x="0" y="0"/>
                </a:moveTo>
                <a:lnTo>
                  <a:pt x="1533" y="0"/>
                </a:lnTo>
                <a:lnTo>
                  <a:pt x="3833" y="0"/>
                </a:lnTo>
                <a:lnTo>
                  <a:pt x="9198" y="0"/>
                </a:lnTo>
                <a:lnTo>
                  <a:pt x="9198" y="2182"/>
                </a:lnTo>
                <a:lnTo>
                  <a:pt x="9198" y="3117"/>
                </a:lnTo>
                <a:lnTo>
                  <a:pt x="9198" y="3740"/>
                </a:lnTo>
                <a:lnTo>
                  <a:pt x="3833" y="3740"/>
                </a:lnTo>
                <a:lnTo>
                  <a:pt x="3118" y="11619"/>
                </a:lnTo>
                <a:lnTo>
                  <a:pt x="1533" y="3740"/>
                </a:lnTo>
                <a:lnTo>
                  <a:pt x="0" y="3740"/>
                </a:lnTo>
                <a:lnTo>
                  <a:pt x="0" y="3117"/>
                </a:lnTo>
                <a:lnTo>
                  <a:pt x="0" y="2182"/>
                </a:lnTo>
                <a:close/>
              </a:path>
            </a:pathLst>
          </a:custGeom>
          <a:solidFill>
            <a:srgbClr val="FFFFFF"/>
          </a:solidFill>
          <a:ln w="76320" cap="flat">
            <a:solidFill>
              <a:srgbClr val="660033"/>
            </a:solidFill>
            <a:miter lim="800000"/>
            <a:headEnd/>
            <a:tailEnd/>
          </a:ln>
          <a:effectLst/>
        </p:spPr>
        <p:txBody>
          <a:bodyPr lIns="90000" tIns="46800" rIns="90000" bIns="46800"/>
          <a:lstStyle/>
          <a:p>
            <a:pPr algn="ctr">
              <a:lnSpc>
                <a:spcPct val="180000"/>
              </a:lnSpc>
              <a:spcBef>
                <a:spcPts val="50"/>
              </a:spcBef>
              <a:spcAft>
                <a:spcPts val="5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3200" b="1">
                <a:solidFill>
                  <a:srgbClr val="CC0000"/>
                </a:solidFill>
                <a:latin typeface="Arial" charset="0"/>
                <a:ea typeface="DejaVu Sans" pitchFamily="16" charset="0"/>
                <a:cs typeface="DejaVu Sans" pitchFamily="16" charset="0"/>
              </a:rPr>
              <a:t>бухгалтера</a:t>
            </a:r>
          </a:p>
        </p:txBody>
      </p:sp>
      <p:sp>
        <p:nvSpPr>
          <p:cNvPr id="32781" name="Rectangle 13"/>
          <p:cNvSpPr>
            <a:spLocks noChangeArrowheads="1"/>
          </p:cNvSpPr>
          <p:nvPr/>
        </p:nvSpPr>
        <p:spPr bwMode="auto">
          <a:xfrm>
            <a:off x="0" y="6297613"/>
            <a:ext cx="9144000" cy="560387"/>
          </a:xfrm>
          <a:prstGeom prst="rect">
            <a:avLst/>
          </a:prstGeom>
          <a:solidFill>
            <a:srgbClr val="3366FF">
              <a:alpha val="31000"/>
            </a:srgbClr>
          </a:solidFill>
          <a:ln w="57240" cap="flat">
            <a:solidFill>
              <a:srgbClr val="3366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grpSp>
        <p:nvGrpSpPr>
          <p:cNvPr id="32782" name="Group 14"/>
          <p:cNvGrpSpPr>
            <a:grpSpLocks/>
          </p:cNvGrpSpPr>
          <p:nvPr/>
        </p:nvGrpSpPr>
        <p:grpSpPr bwMode="auto">
          <a:xfrm>
            <a:off x="5930900" y="6450013"/>
            <a:ext cx="1431925" cy="290512"/>
            <a:chOff x="3736" y="4063"/>
            <a:chExt cx="902" cy="183"/>
          </a:xfrm>
        </p:grpSpPr>
        <p:pic>
          <p:nvPicPr>
            <p:cNvPr id="32783" name="Picture 15"/>
            <p:cNvPicPr>
              <a:picLocks noChangeAspect="1" noChangeArrowheads="1"/>
            </p:cNvPicPr>
            <p:nvPr/>
          </p:nvPicPr>
          <p:blipFill>
            <a:blip r:embed="rId8"/>
            <a:srcRect/>
            <a:stretch>
              <a:fillRect/>
            </a:stretch>
          </p:blipFill>
          <p:spPr bwMode="auto">
            <a:xfrm>
              <a:off x="3736" y="4063"/>
              <a:ext cx="902" cy="183"/>
            </a:xfrm>
            <a:prstGeom prst="rect">
              <a:avLst/>
            </a:prstGeom>
            <a:noFill/>
            <a:ln w="9525" cap="flat">
              <a:noFill/>
              <a:round/>
              <a:headEnd/>
              <a:tailEnd/>
            </a:ln>
            <a:effectLst/>
          </p:spPr>
        </p:pic>
        <p:sp>
          <p:nvSpPr>
            <p:cNvPr id="32784" name="Rectangle 16"/>
            <p:cNvSpPr>
              <a:spLocks noChangeArrowheads="1"/>
            </p:cNvSpPr>
            <p:nvPr/>
          </p:nvSpPr>
          <p:spPr bwMode="auto">
            <a:xfrm>
              <a:off x="3742" y="4065"/>
              <a:ext cx="890" cy="177"/>
            </a:xfrm>
            <a:prstGeom prst="rect">
              <a:avLst/>
            </a:prstGeom>
            <a:noFill/>
            <a:ln w="9525" cap="flat">
              <a:noFill/>
              <a:round/>
              <a:headEnd/>
              <a:tailEnd/>
            </a:ln>
            <a:effectLst/>
          </p:spPr>
          <p:txBody>
            <a:bodyPr wrap="none" lIns="90000" tIns="46800" rIns="90000" bIns="46800" anchor="ctr"/>
            <a:lstStyle/>
            <a:p>
              <a:pPr algn="ctr">
                <a:lnSpc>
                  <a:spcPct val="100000"/>
                </a:lnSpc>
                <a:spcBef>
                  <a:spcPts val="50"/>
                </a:spcBef>
                <a:spcAft>
                  <a:spcPts val="5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r>
                <a:rPr lang="ru-RU" sz="1400">
                  <a:solidFill>
                    <a:srgbClr val="000000"/>
                  </a:solidFill>
                  <a:latin typeface="Arial" charset="0"/>
                  <a:ea typeface="DejaVu Sans" pitchFamily="16" charset="0"/>
                  <a:cs typeface="DejaVu Sans" pitchFamily="16" charset="0"/>
                </a:rPr>
                <a:t>Правила игры</a:t>
              </a:r>
            </a:p>
          </p:txBody>
        </p:sp>
      </p:grpSp>
      <p:grpSp>
        <p:nvGrpSpPr>
          <p:cNvPr id="32785" name="Group 17"/>
          <p:cNvGrpSpPr>
            <a:grpSpLocks/>
          </p:cNvGrpSpPr>
          <p:nvPr/>
        </p:nvGrpSpPr>
        <p:grpSpPr bwMode="auto">
          <a:xfrm>
            <a:off x="7443788" y="6450013"/>
            <a:ext cx="1570037" cy="290512"/>
            <a:chOff x="4689" y="4063"/>
            <a:chExt cx="989" cy="183"/>
          </a:xfrm>
        </p:grpSpPr>
        <p:pic>
          <p:nvPicPr>
            <p:cNvPr id="32786" name="Picture 18"/>
            <p:cNvPicPr>
              <a:picLocks noChangeAspect="1" noChangeArrowheads="1"/>
            </p:cNvPicPr>
            <p:nvPr/>
          </p:nvPicPr>
          <p:blipFill>
            <a:blip r:embed="rId9"/>
            <a:srcRect/>
            <a:stretch>
              <a:fillRect/>
            </a:stretch>
          </p:blipFill>
          <p:spPr bwMode="auto">
            <a:xfrm>
              <a:off x="4689" y="4063"/>
              <a:ext cx="989" cy="183"/>
            </a:xfrm>
            <a:prstGeom prst="rect">
              <a:avLst/>
            </a:prstGeom>
            <a:noFill/>
            <a:ln w="9525" cap="flat">
              <a:noFill/>
              <a:round/>
              <a:headEnd/>
              <a:tailEnd/>
            </a:ln>
            <a:effectLst/>
          </p:spPr>
        </p:pic>
        <p:sp>
          <p:nvSpPr>
            <p:cNvPr id="32787" name="Rectangle 19"/>
            <p:cNvSpPr>
              <a:spLocks noChangeArrowheads="1"/>
            </p:cNvSpPr>
            <p:nvPr/>
          </p:nvSpPr>
          <p:spPr bwMode="auto">
            <a:xfrm>
              <a:off x="4694" y="4065"/>
              <a:ext cx="981" cy="177"/>
            </a:xfrm>
            <a:prstGeom prst="rect">
              <a:avLst/>
            </a:prstGeom>
            <a:noFill/>
            <a:ln w="9525" cap="flat">
              <a:noFill/>
              <a:round/>
              <a:headEnd/>
              <a:tailEnd/>
            </a:ln>
            <a:effectLst/>
          </p:spPr>
          <p:txBody>
            <a:bodyPr wrap="none" lIns="90000" tIns="46800" rIns="90000" bIns="46800" anchor="ctr"/>
            <a:lstStyle/>
            <a:p>
              <a:pPr algn="ctr">
                <a:lnSpc>
                  <a:spcPct val="100000"/>
                </a:lnSpc>
                <a:spcBef>
                  <a:spcPts val="50"/>
                </a:spcBef>
                <a:spcAft>
                  <a:spcPts val="5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r>
                <a:rPr lang="ru-RU" sz="1400" b="1">
                  <a:solidFill>
                    <a:srgbClr val="FF0000"/>
                  </a:solidFill>
                  <a:latin typeface="Arial" charset="0"/>
                  <a:ea typeface="DejaVu Sans" pitchFamily="16" charset="0"/>
                  <a:cs typeface="DejaVu Sans" pitchFamily="16" charset="0"/>
                </a:rPr>
                <a:t>Продолжить игру</a:t>
              </a:r>
            </a:p>
          </p:txBody>
        </p:sp>
      </p:grpSp>
      <p:pic>
        <p:nvPicPr>
          <p:cNvPr id="32788" name="Picture 20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506413" y="2997200"/>
            <a:ext cx="3489325" cy="2447925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Effect">
                      <p:stCondLst>
                        <p:cond delay="0"/>
                      </p:stCondLst>
                      <p:childTnLst>
                        <p:par>
                          <p:cTn id="4" fill="hold" nodeType="withEffect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7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Effect">
                            <p:stCondLst>
                              <p:cond delay="500"/>
                            </p:stCondLst>
                            <p:childTnLst>
                              <p:par>
                                <p:cTn id="8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 additive="repl">
                                        <p:cTn id="10" dur="500"/>
                                        <p:tgtEl>
                                          <p:spTgt spid="327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Effect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 additive="repl">
                                        <p:cTn id="14" dur="500"/>
                                        <p:tgtEl>
                                          <p:spTgt spid="327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Effect">
                            <p:stCondLst>
                              <p:cond delay="1500"/>
                            </p:stCondLst>
                            <p:childTnLst>
                              <p:par>
                                <p:cTn id="16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 additive="repl">
                                        <p:cTn id="18" dur="500"/>
                                        <p:tgtEl>
                                          <p:spTgt spid="327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Effect">
                            <p:stCondLst>
                              <p:cond delay="2000"/>
                            </p:stCondLst>
                            <p:childTnLst>
                              <p:par>
                                <p:cTn id="20" presetID="1" presetClass="entr" fill="hold" nodeType="after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 additive="repl"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Effect">
                            <p:stCondLst>
                              <p:cond delay="5000"/>
                            </p:stCondLst>
                            <p:childTnLst>
                              <p:par>
                                <p:cTn id="23" presetID="1" presetClass="entr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 additive="repl"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Effect">
                            <p:stCondLst>
                              <p:cond delay="6500"/>
                            </p:stCondLst>
                            <p:childTnLst>
                              <p:par>
                                <p:cTn id="26" presetID="1" presetClass="entr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 additive="repl"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7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Effect">
                            <p:stCondLst>
                              <p:cond delay="8000"/>
                            </p:stCondLst>
                            <p:childTnLst>
                              <p:par>
                                <p:cTn id="29" presetID="1" presetClass="entr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 additive="repl"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Effect">
                            <p:stCondLst>
                              <p:cond delay="9500"/>
                            </p:stCondLst>
                            <p:childTnLst>
                              <p:par>
                                <p:cTn id="32" presetID="1" presetClass="entr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 additive="repl"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7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Effect">
                      <p:stCondLst>
                        <p:cond delay="indefinite"/>
                      </p:stCondLst>
                      <p:childTnLst>
                        <p:par>
                          <p:cTn id="35" fill="hold" nodeType="withEffect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 additive="repl">
                                        <p:cTn id="38" dur="500"/>
                                        <p:tgtEl>
                                          <p:spTgt spid="327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Effect">
                            <p:stCondLst>
                              <p:cond delay="500"/>
                            </p:stCondLst>
                            <p:childTnLst>
                              <p:par>
                                <p:cTn id="4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 additive="repl">
                                        <p:cTn id="42" dur="500"/>
                                        <p:tgtEl>
                                          <p:spTgt spid="327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45" dur="3000"/>
                                        <p:tgtEl>
                                          <p:spTgt spid="327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5" name="Picture 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23850" y="260350"/>
            <a:ext cx="1042988" cy="1042988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23850" y="2565400"/>
            <a:ext cx="1042988" cy="1042988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23850" y="1412875"/>
            <a:ext cx="1042988" cy="1042988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547813" y="3716338"/>
            <a:ext cx="1042987" cy="1042987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771775" y="4868863"/>
            <a:ext cx="1042988" cy="1042987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  <p:pic>
        <p:nvPicPr>
          <p:cNvPr id="6150" name="Picture 6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1547813" y="1412875"/>
            <a:ext cx="1042987" cy="1042988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  <p:pic>
        <p:nvPicPr>
          <p:cNvPr id="6151" name="Picture 7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2771775" y="2565400"/>
            <a:ext cx="1042988" cy="1042988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  <p:pic>
        <p:nvPicPr>
          <p:cNvPr id="6152" name="Picture 8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995738" y="3716338"/>
            <a:ext cx="1042987" cy="1042987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  <p:pic>
        <p:nvPicPr>
          <p:cNvPr id="6153" name="Picture 9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219700" y="4868863"/>
            <a:ext cx="1042988" cy="1042987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  <p:pic>
        <p:nvPicPr>
          <p:cNvPr id="6154" name="Picture 10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1547813" y="2565400"/>
            <a:ext cx="1042987" cy="1042988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  <p:pic>
        <p:nvPicPr>
          <p:cNvPr id="6155" name="Picture 11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2771775" y="3716338"/>
            <a:ext cx="1042988" cy="1042987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  <p:pic>
        <p:nvPicPr>
          <p:cNvPr id="6156" name="Picture 1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995738" y="4868863"/>
            <a:ext cx="1042987" cy="1042987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  <p:pic>
        <p:nvPicPr>
          <p:cNvPr id="6157" name="Picture 13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1547813" y="260350"/>
            <a:ext cx="1042987" cy="1042988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  <p:pic>
        <p:nvPicPr>
          <p:cNvPr id="6158" name="Picture 14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2771775" y="1412875"/>
            <a:ext cx="1042988" cy="1042988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  <p:pic>
        <p:nvPicPr>
          <p:cNvPr id="6159" name="Picture 15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3995738" y="2565400"/>
            <a:ext cx="1042987" cy="1042988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  <p:pic>
        <p:nvPicPr>
          <p:cNvPr id="6160" name="Picture 16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5219700" y="3716338"/>
            <a:ext cx="1042988" cy="1042987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  <p:pic>
        <p:nvPicPr>
          <p:cNvPr id="6161" name="Picture 17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6443663" y="4868863"/>
            <a:ext cx="1042987" cy="1042987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  <p:pic>
        <p:nvPicPr>
          <p:cNvPr id="6162" name="Picture 18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771775" y="260350"/>
            <a:ext cx="1042988" cy="1042988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  <p:pic>
        <p:nvPicPr>
          <p:cNvPr id="6163" name="Picture 19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995738" y="1412875"/>
            <a:ext cx="1042987" cy="1042988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  <p:pic>
        <p:nvPicPr>
          <p:cNvPr id="6164" name="Picture 20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219700" y="2565400"/>
            <a:ext cx="1042988" cy="1042988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  <p:pic>
        <p:nvPicPr>
          <p:cNvPr id="6165" name="Picture 21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443663" y="3716338"/>
            <a:ext cx="1042987" cy="1042987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  <p:pic>
        <p:nvPicPr>
          <p:cNvPr id="6166" name="Picture 2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667625" y="4868863"/>
            <a:ext cx="1042988" cy="1042987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  <p:pic>
        <p:nvPicPr>
          <p:cNvPr id="6167" name="Picture 23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995738" y="260350"/>
            <a:ext cx="1042987" cy="1042988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  <p:pic>
        <p:nvPicPr>
          <p:cNvPr id="6168" name="Picture 24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219700" y="1412875"/>
            <a:ext cx="1042988" cy="1042988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  <p:pic>
        <p:nvPicPr>
          <p:cNvPr id="6169" name="Picture 25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443663" y="2565400"/>
            <a:ext cx="1042987" cy="1042988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  <p:pic>
        <p:nvPicPr>
          <p:cNvPr id="6170" name="Picture 26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667625" y="3716338"/>
            <a:ext cx="1042988" cy="1042987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  <p:pic>
        <p:nvPicPr>
          <p:cNvPr id="6171" name="Picture 27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219700" y="260350"/>
            <a:ext cx="1042988" cy="1042988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  <p:pic>
        <p:nvPicPr>
          <p:cNvPr id="6172" name="Picture 28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443663" y="1412875"/>
            <a:ext cx="1042987" cy="1042988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  <p:pic>
        <p:nvPicPr>
          <p:cNvPr id="6173" name="Picture 29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667625" y="2565400"/>
            <a:ext cx="1042988" cy="1042988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  <p:pic>
        <p:nvPicPr>
          <p:cNvPr id="6174" name="Picture 30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6443663" y="260350"/>
            <a:ext cx="1042987" cy="1042988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  <p:pic>
        <p:nvPicPr>
          <p:cNvPr id="6175" name="Picture 31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7667625" y="1412875"/>
            <a:ext cx="1042988" cy="1042988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  <p:pic>
        <p:nvPicPr>
          <p:cNvPr id="6176" name="Picture 32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323850" y="4868863"/>
            <a:ext cx="1042988" cy="1042987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  <p:pic>
        <p:nvPicPr>
          <p:cNvPr id="6177" name="Picture 3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667625" y="260350"/>
            <a:ext cx="1042988" cy="1042988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  <p:pic>
        <p:nvPicPr>
          <p:cNvPr id="6178" name="Picture 3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23850" y="3716338"/>
            <a:ext cx="1042988" cy="1042987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  <p:pic>
        <p:nvPicPr>
          <p:cNvPr id="6179" name="Picture 35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1547813" y="4868863"/>
            <a:ext cx="1042987" cy="1042987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  <p:sp>
        <p:nvSpPr>
          <p:cNvPr id="6180" name="WordArt 36"/>
          <p:cNvSpPr>
            <a:spLocks noChangeArrowheads="1" noChangeShapeType="1" noTextEdit="1"/>
          </p:cNvSpPr>
          <p:nvPr/>
        </p:nvSpPr>
        <p:spPr bwMode="auto">
          <a:xfrm>
            <a:off x="3132138" y="476250"/>
            <a:ext cx="287337" cy="5762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ru-RU" sz="2400" b="1">
                <a:ln w="9525" cap="flat">
                  <a:noFill/>
                  <a:round/>
                  <a:headEnd/>
                  <a:tailEnd/>
                </a:ln>
                <a:solidFill>
                  <a:srgbClr val="000000"/>
                </a:solidFill>
                <a:latin typeface="DejaVu Sans"/>
              </a:rPr>
              <a:t>3</a:t>
            </a:r>
          </a:p>
        </p:txBody>
      </p:sp>
      <p:sp>
        <p:nvSpPr>
          <p:cNvPr id="6181" name="WordArt 37"/>
          <p:cNvSpPr>
            <a:spLocks noChangeArrowheads="1" noChangeShapeType="1" noTextEdit="1"/>
          </p:cNvSpPr>
          <p:nvPr/>
        </p:nvSpPr>
        <p:spPr bwMode="auto">
          <a:xfrm>
            <a:off x="684213" y="1628775"/>
            <a:ext cx="287337" cy="5762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ru-RU" sz="2400" b="1">
                <a:ln w="9525" cap="flat">
                  <a:noFill/>
                  <a:round/>
                  <a:headEnd/>
                  <a:tailEnd/>
                </a:ln>
                <a:solidFill>
                  <a:srgbClr val="000000"/>
                </a:solidFill>
                <a:latin typeface="DejaVu Sans"/>
              </a:rPr>
              <a:t>8</a:t>
            </a:r>
          </a:p>
        </p:txBody>
      </p:sp>
      <p:sp>
        <p:nvSpPr>
          <p:cNvPr id="6182" name="WordArt 38"/>
          <p:cNvSpPr>
            <a:spLocks noChangeArrowheads="1" noChangeShapeType="1" noTextEdit="1"/>
          </p:cNvSpPr>
          <p:nvPr/>
        </p:nvSpPr>
        <p:spPr bwMode="auto">
          <a:xfrm>
            <a:off x="8027988" y="476250"/>
            <a:ext cx="287337" cy="5762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ru-RU" sz="2400" b="1">
                <a:ln w="9525" cap="flat">
                  <a:noFill/>
                  <a:round/>
                  <a:headEnd/>
                  <a:tailEnd/>
                </a:ln>
                <a:solidFill>
                  <a:srgbClr val="000000"/>
                </a:solidFill>
                <a:latin typeface="DejaVu Sans"/>
              </a:rPr>
              <a:t>7</a:t>
            </a:r>
          </a:p>
        </p:txBody>
      </p:sp>
      <p:sp>
        <p:nvSpPr>
          <p:cNvPr id="6183" name="WordArt 39"/>
          <p:cNvSpPr>
            <a:spLocks noChangeArrowheads="1" noChangeShapeType="1" noTextEdit="1"/>
          </p:cNvSpPr>
          <p:nvPr/>
        </p:nvSpPr>
        <p:spPr bwMode="auto">
          <a:xfrm>
            <a:off x="6804025" y="476250"/>
            <a:ext cx="287338" cy="5762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ru-RU" sz="2400" b="1">
                <a:ln w="9525" cap="flat">
                  <a:noFill/>
                  <a:round/>
                  <a:headEnd/>
                  <a:tailEnd/>
                </a:ln>
                <a:solidFill>
                  <a:srgbClr val="000000"/>
                </a:solidFill>
                <a:latin typeface="DejaVu Sans"/>
              </a:rPr>
              <a:t>6</a:t>
            </a:r>
          </a:p>
        </p:txBody>
      </p:sp>
      <p:sp>
        <p:nvSpPr>
          <p:cNvPr id="6184" name="WordArt 40"/>
          <p:cNvSpPr>
            <a:spLocks noChangeArrowheads="1" noChangeShapeType="1" noTextEdit="1"/>
          </p:cNvSpPr>
          <p:nvPr/>
        </p:nvSpPr>
        <p:spPr bwMode="auto">
          <a:xfrm>
            <a:off x="5580063" y="476250"/>
            <a:ext cx="287337" cy="5762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ru-RU" sz="2400" b="1">
                <a:ln w="9525" cap="flat">
                  <a:noFill/>
                  <a:round/>
                  <a:headEnd/>
                  <a:tailEnd/>
                </a:ln>
                <a:solidFill>
                  <a:srgbClr val="000000"/>
                </a:solidFill>
                <a:latin typeface="DejaVu Sans"/>
              </a:rPr>
              <a:t>5</a:t>
            </a:r>
          </a:p>
        </p:txBody>
      </p:sp>
      <p:sp>
        <p:nvSpPr>
          <p:cNvPr id="6185" name="WordArt 41"/>
          <p:cNvSpPr>
            <a:spLocks noChangeArrowheads="1" noChangeShapeType="1" noTextEdit="1"/>
          </p:cNvSpPr>
          <p:nvPr/>
        </p:nvSpPr>
        <p:spPr bwMode="auto">
          <a:xfrm>
            <a:off x="4356100" y="476250"/>
            <a:ext cx="287338" cy="5762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ru-RU" sz="2400" b="1">
                <a:ln w="9525" cap="flat">
                  <a:noFill/>
                  <a:round/>
                  <a:headEnd/>
                  <a:tailEnd/>
                </a:ln>
                <a:solidFill>
                  <a:srgbClr val="000000"/>
                </a:solidFill>
                <a:latin typeface="DejaVu Sans"/>
              </a:rPr>
              <a:t>4</a:t>
            </a:r>
          </a:p>
        </p:txBody>
      </p:sp>
      <p:sp>
        <p:nvSpPr>
          <p:cNvPr id="6186" name="WordArt 42"/>
          <p:cNvSpPr>
            <a:spLocks noChangeArrowheads="1" noChangeShapeType="1" noTextEdit="1"/>
          </p:cNvSpPr>
          <p:nvPr/>
        </p:nvSpPr>
        <p:spPr bwMode="auto">
          <a:xfrm>
            <a:off x="684213" y="476250"/>
            <a:ext cx="287337" cy="5762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ru-RU" sz="2400" b="1">
                <a:ln w="9525" cap="flat">
                  <a:noFill/>
                  <a:round/>
                  <a:headEnd/>
                  <a:tailEnd/>
                </a:ln>
                <a:solidFill>
                  <a:srgbClr val="000000"/>
                </a:solidFill>
                <a:latin typeface="DejaVu Sans"/>
              </a:rPr>
              <a:t>1</a:t>
            </a:r>
          </a:p>
        </p:txBody>
      </p:sp>
      <p:sp>
        <p:nvSpPr>
          <p:cNvPr id="6187" name="WordArt 43"/>
          <p:cNvSpPr>
            <a:spLocks noChangeArrowheads="1" noChangeShapeType="1" noTextEdit="1"/>
          </p:cNvSpPr>
          <p:nvPr/>
        </p:nvSpPr>
        <p:spPr bwMode="auto">
          <a:xfrm>
            <a:off x="1908175" y="476250"/>
            <a:ext cx="287338" cy="5762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ru-RU" sz="2400" b="1">
                <a:ln w="9525" cap="flat">
                  <a:noFill/>
                  <a:round/>
                  <a:headEnd/>
                  <a:tailEnd/>
                </a:ln>
                <a:solidFill>
                  <a:srgbClr val="000000"/>
                </a:solidFill>
                <a:latin typeface="DejaVu Sans"/>
              </a:rPr>
              <a:t>2</a:t>
            </a:r>
          </a:p>
        </p:txBody>
      </p:sp>
      <p:sp>
        <p:nvSpPr>
          <p:cNvPr id="6188" name="WordArt 44"/>
          <p:cNvSpPr>
            <a:spLocks noChangeArrowheads="1" noChangeShapeType="1" noTextEdit="1"/>
          </p:cNvSpPr>
          <p:nvPr/>
        </p:nvSpPr>
        <p:spPr bwMode="auto">
          <a:xfrm>
            <a:off x="2987675" y="1628775"/>
            <a:ext cx="576263" cy="5762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ru-RU" sz="2400" b="1">
                <a:ln w="9525" cap="flat">
                  <a:noFill/>
                  <a:round/>
                  <a:headEnd/>
                  <a:tailEnd/>
                </a:ln>
                <a:solidFill>
                  <a:srgbClr val="000000"/>
                </a:solidFill>
                <a:latin typeface="DejaVu Sans"/>
              </a:rPr>
              <a:t>10</a:t>
            </a:r>
          </a:p>
        </p:txBody>
      </p:sp>
      <p:sp>
        <p:nvSpPr>
          <p:cNvPr id="6189" name="WordArt 45"/>
          <p:cNvSpPr>
            <a:spLocks noChangeArrowheads="1" noChangeShapeType="1" noTextEdit="1"/>
          </p:cNvSpPr>
          <p:nvPr/>
        </p:nvSpPr>
        <p:spPr bwMode="auto">
          <a:xfrm>
            <a:off x="4211638" y="1628775"/>
            <a:ext cx="576262" cy="5762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ru-RU" sz="2400" b="1">
                <a:ln w="9525" cap="flat">
                  <a:noFill/>
                  <a:round/>
                  <a:headEnd/>
                  <a:tailEnd/>
                </a:ln>
                <a:solidFill>
                  <a:srgbClr val="000000"/>
                </a:solidFill>
                <a:latin typeface="DejaVu Sans"/>
              </a:rPr>
              <a:t>11</a:t>
            </a:r>
          </a:p>
        </p:txBody>
      </p:sp>
      <p:sp>
        <p:nvSpPr>
          <p:cNvPr id="6190" name="WordArt 46"/>
          <p:cNvSpPr>
            <a:spLocks noChangeArrowheads="1" noChangeShapeType="1" noTextEdit="1"/>
          </p:cNvSpPr>
          <p:nvPr/>
        </p:nvSpPr>
        <p:spPr bwMode="auto">
          <a:xfrm>
            <a:off x="1908175" y="1628775"/>
            <a:ext cx="287338" cy="5762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ru-RU" sz="2400" b="1">
                <a:ln w="9525" cap="flat">
                  <a:noFill/>
                  <a:round/>
                  <a:headEnd/>
                  <a:tailEnd/>
                </a:ln>
                <a:solidFill>
                  <a:srgbClr val="000000"/>
                </a:solidFill>
                <a:latin typeface="DejaVu Sans"/>
              </a:rPr>
              <a:t>9</a:t>
            </a:r>
          </a:p>
        </p:txBody>
      </p:sp>
      <p:sp>
        <p:nvSpPr>
          <p:cNvPr id="6191" name="WordArt 47"/>
          <p:cNvSpPr>
            <a:spLocks noChangeArrowheads="1" noChangeShapeType="1" noTextEdit="1"/>
          </p:cNvSpPr>
          <p:nvPr/>
        </p:nvSpPr>
        <p:spPr bwMode="auto">
          <a:xfrm>
            <a:off x="5435600" y="1628775"/>
            <a:ext cx="576263" cy="5762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ru-RU" sz="2400" b="1">
                <a:ln w="9525" cap="flat">
                  <a:noFill/>
                  <a:round/>
                  <a:headEnd/>
                  <a:tailEnd/>
                </a:ln>
                <a:solidFill>
                  <a:srgbClr val="000000"/>
                </a:solidFill>
                <a:latin typeface="DejaVu Sans"/>
              </a:rPr>
              <a:t>12</a:t>
            </a:r>
          </a:p>
        </p:txBody>
      </p:sp>
      <p:sp>
        <p:nvSpPr>
          <p:cNvPr id="6192" name="WordArt 48"/>
          <p:cNvSpPr>
            <a:spLocks noChangeArrowheads="1" noChangeShapeType="1" noTextEdit="1"/>
          </p:cNvSpPr>
          <p:nvPr/>
        </p:nvSpPr>
        <p:spPr bwMode="auto">
          <a:xfrm>
            <a:off x="2987675" y="2781300"/>
            <a:ext cx="576263" cy="5762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ru-RU" sz="2400" b="1">
                <a:ln w="9525" cap="flat">
                  <a:noFill/>
                  <a:round/>
                  <a:headEnd/>
                  <a:tailEnd/>
                </a:ln>
                <a:solidFill>
                  <a:srgbClr val="000000"/>
                </a:solidFill>
                <a:latin typeface="DejaVu Sans"/>
              </a:rPr>
              <a:t>17</a:t>
            </a:r>
          </a:p>
        </p:txBody>
      </p:sp>
      <p:sp>
        <p:nvSpPr>
          <p:cNvPr id="6193" name="WordArt 49"/>
          <p:cNvSpPr>
            <a:spLocks noChangeArrowheads="1" noChangeShapeType="1" noTextEdit="1"/>
          </p:cNvSpPr>
          <p:nvPr/>
        </p:nvSpPr>
        <p:spPr bwMode="auto">
          <a:xfrm>
            <a:off x="6659563" y="1628775"/>
            <a:ext cx="576262" cy="5762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ru-RU" sz="2400" b="1">
                <a:ln w="9525" cap="flat">
                  <a:noFill/>
                  <a:round/>
                  <a:headEnd/>
                  <a:tailEnd/>
                </a:ln>
                <a:solidFill>
                  <a:srgbClr val="000000"/>
                </a:solidFill>
                <a:latin typeface="DejaVu Sans"/>
              </a:rPr>
              <a:t>13</a:t>
            </a:r>
          </a:p>
        </p:txBody>
      </p:sp>
      <p:sp>
        <p:nvSpPr>
          <p:cNvPr id="6194" name="WordArt 50"/>
          <p:cNvSpPr>
            <a:spLocks noChangeArrowheads="1" noChangeShapeType="1" noTextEdit="1"/>
          </p:cNvSpPr>
          <p:nvPr/>
        </p:nvSpPr>
        <p:spPr bwMode="auto">
          <a:xfrm>
            <a:off x="1763713" y="2781300"/>
            <a:ext cx="576262" cy="5762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ru-RU" sz="2400" b="1">
                <a:ln w="9525" cap="flat">
                  <a:noFill/>
                  <a:round/>
                  <a:headEnd/>
                  <a:tailEnd/>
                </a:ln>
                <a:solidFill>
                  <a:srgbClr val="000000"/>
                </a:solidFill>
                <a:latin typeface="DejaVu Sans"/>
              </a:rPr>
              <a:t>16</a:t>
            </a:r>
          </a:p>
        </p:txBody>
      </p:sp>
      <p:sp>
        <p:nvSpPr>
          <p:cNvPr id="6195" name="WordArt 51"/>
          <p:cNvSpPr>
            <a:spLocks noChangeArrowheads="1" noChangeShapeType="1" noTextEdit="1"/>
          </p:cNvSpPr>
          <p:nvPr/>
        </p:nvSpPr>
        <p:spPr bwMode="auto">
          <a:xfrm>
            <a:off x="539750" y="2781300"/>
            <a:ext cx="576263" cy="5762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ru-RU" sz="2400" b="1">
                <a:ln w="9525" cap="flat">
                  <a:noFill/>
                  <a:round/>
                  <a:headEnd/>
                  <a:tailEnd/>
                </a:ln>
                <a:solidFill>
                  <a:srgbClr val="000000"/>
                </a:solidFill>
                <a:latin typeface="DejaVu Sans"/>
              </a:rPr>
              <a:t>15</a:t>
            </a:r>
          </a:p>
        </p:txBody>
      </p:sp>
      <p:sp>
        <p:nvSpPr>
          <p:cNvPr id="6196" name="WordArt 52"/>
          <p:cNvSpPr>
            <a:spLocks noChangeArrowheads="1" noChangeShapeType="1" noTextEdit="1"/>
          </p:cNvSpPr>
          <p:nvPr/>
        </p:nvSpPr>
        <p:spPr bwMode="auto">
          <a:xfrm>
            <a:off x="7885113" y="1628775"/>
            <a:ext cx="576262" cy="5762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ru-RU" sz="2400" b="1">
                <a:ln w="9525" cap="flat">
                  <a:noFill/>
                  <a:round/>
                  <a:headEnd/>
                  <a:tailEnd/>
                </a:ln>
                <a:solidFill>
                  <a:srgbClr val="000000"/>
                </a:solidFill>
                <a:latin typeface="DejaVu Sans"/>
              </a:rPr>
              <a:t>14</a:t>
            </a:r>
          </a:p>
        </p:txBody>
      </p:sp>
      <p:sp>
        <p:nvSpPr>
          <p:cNvPr id="6197" name="WordArt 53"/>
          <p:cNvSpPr>
            <a:spLocks noChangeArrowheads="1" noChangeShapeType="1" noTextEdit="1"/>
          </p:cNvSpPr>
          <p:nvPr/>
        </p:nvSpPr>
        <p:spPr bwMode="auto">
          <a:xfrm>
            <a:off x="4211638" y="2781300"/>
            <a:ext cx="576262" cy="5762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ru-RU" sz="2400" b="1">
                <a:ln w="9525" cap="flat">
                  <a:noFill/>
                  <a:round/>
                  <a:headEnd/>
                  <a:tailEnd/>
                </a:ln>
                <a:solidFill>
                  <a:srgbClr val="000000"/>
                </a:solidFill>
                <a:latin typeface="DejaVu Sans"/>
              </a:rPr>
              <a:t>18</a:t>
            </a:r>
          </a:p>
        </p:txBody>
      </p:sp>
      <p:sp>
        <p:nvSpPr>
          <p:cNvPr id="6198" name="WordArt 54"/>
          <p:cNvSpPr>
            <a:spLocks noChangeArrowheads="1" noChangeShapeType="1" noTextEdit="1"/>
          </p:cNvSpPr>
          <p:nvPr/>
        </p:nvSpPr>
        <p:spPr bwMode="auto">
          <a:xfrm>
            <a:off x="6659563" y="2781300"/>
            <a:ext cx="576262" cy="5762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ru-RU" sz="2400" b="1">
                <a:ln w="9525" cap="flat">
                  <a:noFill/>
                  <a:round/>
                  <a:headEnd/>
                  <a:tailEnd/>
                </a:ln>
                <a:solidFill>
                  <a:srgbClr val="000000"/>
                </a:solidFill>
                <a:latin typeface="DejaVu Sans"/>
              </a:rPr>
              <a:t>20</a:t>
            </a:r>
          </a:p>
        </p:txBody>
      </p:sp>
      <p:sp>
        <p:nvSpPr>
          <p:cNvPr id="6199" name="WordArt 55"/>
          <p:cNvSpPr>
            <a:spLocks noChangeArrowheads="1" noChangeShapeType="1" noTextEdit="1"/>
          </p:cNvSpPr>
          <p:nvPr/>
        </p:nvSpPr>
        <p:spPr bwMode="auto">
          <a:xfrm>
            <a:off x="5435600" y="2781300"/>
            <a:ext cx="576263" cy="5762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ru-RU" sz="2400" b="1">
                <a:ln w="9525" cap="flat">
                  <a:noFill/>
                  <a:round/>
                  <a:headEnd/>
                  <a:tailEnd/>
                </a:ln>
                <a:solidFill>
                  <a:srgbClr val="000000"/>
                </a:solidFill>
                <a:latin typeface="DejaVu Sans"/>
              </a:rPr>
              <a:t>19</a:t>
            </a:r>
          </a:p>
        </p:txBody>
      </p:sp>
      <p:sp>
        <p:nvSpPr>
          <p:cNvPr id="6200" name="WordArt 56"/>
          <p:cNvSpPr>
            <a:spLocks noChangeArrowheads="1" noChangeShapeType="1" noTextEdit="1"/>
          </p:cNvSpPr>
          <p:nvPr/>
        </p:nvSpPr>
        <p:spPr bwMode="auto">
          <a:xfrm>
            <a:off x="1763713" y="3933825"/>
            <a:ext cx="576262" cy="5762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ru-RU" sz="2400" b="1">
                <a:ln w="9525" cap="flat">
                  <a:noFill/>
                  <a:round/>
                  <a:headEnd/>
                  <a:tailEnd/>
                </a:ln>
                <a:solidFill>
                  <a:srgbClr val="000000"/>
                </a:solidFill>
                <a:latin typeface="DejaVu Sans"/>
              </a:rPr>
              <a:t>23</a:t>
            </a:r>
          </a:p>
        </p:txBody>
      </p:sp>
      <p:sp>
        <p:nvSpPr>
          <p:cNvPr id="6201" name="WordArt 57"/>
          <p:cNvSpPr>
            <a:spLocks noChangeArrowheads="1" noChangeShapeType="1" noTextEdit="1"/>
          </p:cNvSpPr>
          <p:nvPr/>
        </p:nvSpPr>
        <p:spPr bwMode="auto">
          <a:xfrm>
            <a:off x="539750" y="3933825"/>
            <a:ext cx="576263" cy="5762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ru-RU" sz="2400" b="1">
                <a:ln w="9525" cap="flat">
                  <a:noFill/>
                  <a:round/>
                  <a:headEnd/>
                  <a:tailEnd/>
                </a:ln>
                <a:solidFill>
                  <a:srgbClr val="000000"/>
                </a:solidFill>
                <a:latin typeface="DejaVu Sans"/>
              </a:rPr>
              <a:t>22</a:t>
            </a:r>
          </a:p>
        </p:txBody>
      </p:sp>
      <p:sp>
        <p:nvSpPr>
          <p:cNvPr id="6202" name="WordArt 58"/>
          <p:cNvSpPr>
            <a:spLocks noChangeArrowheads="1" noChangeShapeType="1" noTextEdit="1"/>
          </p:cNvSpPr>
          <p:nvPr/>
        </p:nvSpPr>
        <p:spPr bwMode="auto">
          <a:xfrm>
            <a:off x="7885113" y="2781300"/>
            <a:ext cx="576262" cy="5762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ru-RU" sz="2400" b="1">
                <a:ln w="9525" cap="flat">
                  <a:noFill/>
                  <a:round/>
                  <a:headEnd/>
                  <a:tailEnd/>
                </a:ln>
                <a:solidFill>
                  <a:srgbClr val="000000"/>
                </a:solidFill>
                <a:latin typeface="DejaVu Sans"/>
              </a:rPr>
              <a:t>21</a:t>
            </a:r>
          </a:p>
        </p:txBody>
      </p:sp>
      <p:sp>
        <p:nvSpPr>
          <p:cNvPr id="6203" name="WordArt 59"/>
          <p:cNvSpPr>
            <a:spLocks noChangeArrowheads="1" noChangeShapeType="1" noTextEdit="1"/>
          </p:cNvSpPr>
          <p:nvPr/>
        </p:nvSpPr>
        <p:spPr bwMode="auto">
          <a:xfrm>
            <a:off x="1763713" y="5084763"/>
            <a:ext cx="576262" cy="5762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ru-RU" sz="2400" b="1">
                <a:ln w="9525" cap="flat">
                  <a:noFill/>
                  <a:round/>
                  <a:headEnd/>
                  <a:tailEnd/>
                </a:ln>
                <a:solidFill>
                  <a:srgbClr val="000000"/>
                </a:solidFill>
                <a:latin typeface="DejaVu Sans"/>
              </a:rPr>
              <a:t>30</a:t>
            </a:r>
          </a:p>
        </p:txBody>
      </p:sp>
      <p:sp>
        <p:nvSpPr>
          <p:cNvPr id="6204" name="WordArt 60"/>
          <p:cNvSpPr>
            <a:spLocks noChangeArrowheads="1" noChangeShapeType="1" noTextEdit="1"/>
          </p:cNvSpPr>
          <p:nvPr/>
        </p:nvSpPr>
        <p:spPr bwMode="auto">
          <a:xfrm>
            <a:off x="539750" y="5084763"/>
            <a:ext cx="576263" cy="5762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ru-RU" sz="2400" b="1">
                <a:ln w="9525" cap="flat">
                  <a:noFill/>
                  <a:round/>
                  <a:headEnd/>
                  <a:tailEnd/>
                </a:ln>
                <a:solidFill>
                  <a:srgbClr val="000000"/>
                </a:solidFill>
                <a:latin typeface="DejaVu Sans"/>
              </a:rPr>
              <a:t>29</a:t>
            </a:r>
          </a:p>
        </p:txBody>
      </p:sp>
      <p:sp>
        <p:nvSpPr>
          <p:cNvPr id="6205" name="WordArt 61"/>
          <p:cNvSpPr>
            <a:spLocks noChangeArrowheads="1" noChangeShapeType="1" noTextEdit="1"/>
          </p:cNvSpPr>
          <p:nvPr/>
        </p:nvSpPr>
        <p:spPr bwMode="auto">
          <a:xfrm>
            <a:off x="7885113" y="3933825"/>
            <a:ext cx="576262" cy="5762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ru-RU" sz="2400" b="1">
                <a:ln w="9525" cap="flat">
                  <a:noFill/>
                  <a:round/>
                  <a:headEnd/>
                  <a:tailEnd/>
                </a:ln>
                <a:solidFill>
                  <a:srgbClr val="000000"/>
                </a:solidFill>
                <a:latin typeface="DejaVu Sans"/>
              </a:rPr>
              <a:t>28</a:t>
            </a:r>
          </a:p>
        </p:txBody>
      </p:sp>
      <p:sp>
        <p:nvSpPr>
          <p:cNvPr id="6206" name="WordArt 62"/>
          <p:cNvSpPr>
            <a:spLocks noChangeArrowheads="1" noChangeShapeType="1" noTextEdit="1"/>
          </p:cNvSpPr>
          <p:nvPr/>
        </p:nvSpPr>
        <p:spPr bwMode="auto">
          <a:xfrm>
            <a:off x="6659563" y="3933825"/>
            <a:ext cx="576262" cy="5762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ru-RU" sz="2400" b="1">
                <a:ln w="9525" cap="flat">
                  <a:noFill/>
                  <a:round/>
                  <a:headEnd/>
                  <a:tailEnd/>
                </a:ln>
                <a:solidFill>
                  <a:srgbClr val="000000"/>
                </a:solidFill>
                <a:latin typeface="DejaVu Sans"/>
              </a:rPr>
              <a:t>27</a:t>
            </a:r>
          </a:p>
        </p:txBody>
      </p:sp>
      <p:sp>
        <p:nvSpPr>
          <p:cNvPr id="6207" name="WordArt 63"/>
          <p:cNvSpPr>
            <a:spLocks noChangeArrowheads="1" noChangeShapeType="1" noTextEdit="1"/>
          </p:cNvSpPr>
          <p:nvPr/>
        </p:nvSpPr>
        <p:spPr bwMode="auto">
          <a:xfrm>
            <a:off x="5435600" y="3933825"/>
            <a:ext cx="576263" cy="5762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ru-RU" sz="2400" b="1">
                <a:ln w="9525" cap="flat">
                  <a:noFill/>
                  <a:round/>
                  <a:headEnd/>
                  <a:tailEnd/>
                </a:ln>
                <a:solidFill>
                  <a:srgbClr val="000000"/>
                </a:solidFill>
                <a:latin typeface="DejaVu Sans"/>
              </a:rPr>
              <a:t>26</a:t>
            </a:r>
          </a:p>
        </p:txBody>
      </p:sp>
      <p:sp>
        <p:nvSpPr>
          <p:cNvPr id="6208" name="WordArt 64"/>
          <p:cNvSpPr>
            <a:spLocks noChangeArrowheads="1" noChangeShapeType="1" noTextEdit="1"/>
          </p:cNvSpPr>
          <p:nvPr/>
        </p:nvSpPr>
        <p:spPr bwMode="auto">
          <a:xfrm>
            <a:off x="4211638" y="3933825"/>
            <a:ext cx="576262" cy="5762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ru-RU" sz="2400" b="1">
                <a:ln w="9525" cap="flat">
                  <a:noFill/>
                  <a:round/>
                  <a:headEnd/>
                  <a:tailEnd/>
                </a:ln>
                <a:solidFill>
                  <a:srgbClr val="000000"/>
                </a:solidFill>
                <a:latin typeface="DejaVu Sans"/>
              </a:rPr>
              <a:t>25</a:t>
            </a:r>
          </a:p>
        </p:txBody>
      </p:sp>
      <p:sp>
        <p:nvSpPr>
          <p:cNvPr id="6209" name="WordArt 65"/>
          <p:cNvSpPr>
            <a:spLocks noChangeArrowheads="1" noChangeShapeType="1" noTextEdit="1"/>
          </p:cNvSpPr>
          <p:nvPr/>
        </p:nvSpPr>
        <p:spPr bwMode="auto">
          <a:xfrm>
            <a:off x="2987675" y="3933825"/>
            <a:ext cx="576263" cy="5762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ru-RU" sz="2400" b="1">
                <a:ln w="9525" cap="flat">
                  <a:noFill/>
                  <a:round/>
                  <a:headEnd/>
                  <a:tailEnd/>
                </a:ln>
                <a:solidFill>
                  <a:srgbClr val="000000"/>
                </a:solidFill>
                <a:latin typeface="DejaVu Sans"/>
              </a:rPr>
              <a:t>24</a:t>
            </a:r>
          </a:p>
        </p:txBody>
      </p:sp>
      <p:sp>
        <p:nvSpPr>
          <p:cNvPr id="6210" name="WordArt 66"/>
          <p:cNvSpPr>
            <a:spLocks noChangeArrowheads="1" noChangeShapeType="1" noTextEdit="1"/>
          </p:cNvSpPr>
          <p:nvPr/>
        </p:nvSpPr>
        <p:spPr bwMode="auto">
          <a:xfrm>
            <a:off x="7885113" y="5084763"/>
            <a:ext cx="576262" cy="5762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ru-RU" sz="2400" b="1">
                <a:ln w="9525" cap="flat">
                  <a:noFill/>
                  <a:round/>
                  <a:headEnd/>
                  <a:tailEnd/>
                </a:ln>
                <a:solidFill>
                  <a:srgbClr val="000000"/>
                </a:solidFill>
                <a:latin typeface="DejaVu Sans"/>
              </a:rPr>
              <a:t>35</a:t>
            </a:r>
          </a:p>
        </p:txBody>
      </p:sp>
      <p:sp>
        <p:nvSpPr>
          <p:cNvPr id="6211" name="WordArt 67"/>
          <p:cNvSpPr>
            <a:spLocks noChangeArrowheads="1" noChangeShapeType="1" noTextEdit="1"/>
          </p:cNvSpPr>
          <p:nvPr/>
        </p:nvSpPr>
        <p:spPr bwMode="auto">
          <a:xfrm>
            <a:off x="6659563" y="5084763"/>
            <a:ext cx="576262" cy="5762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ru-RU" sz="2400" b="1">
                <a:ln w="9525" cap="flat">
                  <a:noFill/>
                  <a:round/>
                  <a:headEnd/>
                  <a:tailEnd/>
                </a:ln>
                <a:solidFill>
                  <a:srgbClr val="000000"/>
                </a:solidFill>
                <a:latin typeface="DejaVu Sans"/>
              </a:rPr>
              <a:t>34</a:t>
            </a:r>
          </a:p>
        </p:txBody>
      </p:sp>
      <p:sp>
        <p:nvSpPr>
          <p:cNvPr id="6212" name="WordArt 68"/>
          <p:cNvSpPr>
            <a:spLocks noChangeArrowheads="1" noChangeShapeType="1" noTextEdit="1"/>
          </p:cNvSpPr>
          <p:nvPr/>
        </p:nvSpPr>
        <p:spPr bwMode="auto">
          <a:xfrm>
            <a:off x="5435600" y="5084763"/>
            <a:ext cx="576263" cy="5762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ru-RU" sz="2400" b="1">
                <a:ln w="9525" cap="flat">
                  <a:noFill/>
                  <a:round/>
                  <a:headEnd/>
                  <a:tailEnd/>
                </a:ln>
                <a:solidFill>
                  <a:srgbClr val="000000"/>
                </a:solidFill>
                <a:latin typeface="DejaVu Sans"/>
              </a:rPr>
              <a:t>33</a:t>
            </a:r>
          </a:p>
        </p:txBody>
      </p:sp>
      <p:sp>
        <p:nvSpPr>
          <p:cNvPr id="6213" name="WordArt 69"/>
          <p:cNvSpPr>
            <a:spLocks noChangeArrowheads="1" noChangeShapeType="1" noTextEdit="1"/>
          </p:cNvSpPr>
          <p:nvPr/>
        </p:nvSpPr>
        <p:spPr bwMode="auto">
          <a:xfrm>
            <a:off x="3059113" y="5084763"/>
            <a:ext cx="576262" cy="5762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ru-RU" sz="2400" b="1">
                <a:ln w="9525" cap="flat">
                  <a:noFill/>
                  <a:round/>
                  <a:headEnd/>
                  <a:tailEnd/>
                </a:ln>
                <a:solidFill>
                  <a:srgbClr val="000000"/>
                </a:solidFill>
                <a:latin typeface="DejaVu Sans"/>
              </a:rPr>
              <a:t>31</a:t>
            </a:r>
          </a:p>
        </p:txBody>
      </p:sp>
      <p:sp>
        <p:nvSpPr>
          <p:cNvPr id="6214" name="WordArt 70"/>
          <p:cNvSpPr>
            <a:spLocks noChangeArrowheads="1" noChangeShapeType="1" noTextEdit="1"/>
          </p:cNvSpPr>
          <p:nvPr/>
        </p:nvSpPr>
        <p:spPr bwMode="auto">
          <a:xfrm>
            <a:off x="4211638" y="5084763"/>
            <a:ext cx="576262" cy="5762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ru-RU" sz="2400" b="1">
                <a:ln w="9525" cap="flat">
                  <a:noFill/>
                  <a:round/>
                  <a:headEnd/>
                  <a:tailEnd/>
                </a:ln>
                <a:solidFill>
                  <a:srgbClr val="000000"/>
                </a:solidFill>
                <a:latin typeface="DejaVu Sans"/>
              </a:rPr>
              <a:t>32</a:t>
            </a:r>
          </a:p>
        </p:txBody>
      </p:sp>
      <p:sp>
        <p:nvSpPr>
          <p:cNvPr id="6215" name="Rectangle 71"/>
          <p:cNvSpPr>
            <a:spLocks noChangeArrowheads="1"/>
          </p:cNvSpPr>
          <p:nvPr/>
        </p:nvSpPr>
        <p:spPr bwMode="auto">
          <a:xfrm>
            <a:off x="0" y="6165850"/>
            <a:ext cx="9144000" cy="692150"/>
          </a:xfrm>
          <a:prstGeom prst="rect">
            <a:avLst/>
          </a:prstGeom>
          <a:solidFill>
            <a:srgbClr val="3366FF">
              <a:alpha val="31000"/>
            </a:srgbClr>
          </a:solidFill>
          <a:ln w="57240" cap="flat">
            <a:solidFill>
              <a:srgbClr val="3366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grpSp>
        <p:nvGrpSpPr>
          <p:cNvPr id="6216" name="Group 72"/>
          <p:cNvGrpSpPr>
            <a:grpSpLocks/>
          </p:cNvGrpSpPr>
          <p:nvPr/>
        </p:nvGrpSpPr>
        <p:grpSpPr bwMode="auto">
          <a:xfrm>
            <a:off x="6583363" y="6376988"/>
            <a:ext cx="1425575" cy="290512"/>
            <a:chOff x="4147" y="4017"/>
            <a:chExt cx="898" cy="183"/>
          </a:xfrm>
        </p:grpSpPr>
        <p:pic>
          <p:nvPicPr>
            <p:cNvPr id="6217" name="Picture 73"/>
            <p:cNvPicPr>
              <a:picLocks noChangeAspect="1" noChangeArrowheads="1"/>
            </p:cNvPicPr>
            <p:nvPr/>
          </p:nvPicPr>
          <p:blipFill>
            <a:blip r:embed="rId12"/>
            <a:srcRect/>
            <a:stretch>
              <a:fillRect/>
            </a:stretch>
          </p:blipFill>
          <p:spPr bwMode="auto">
            <a:xfrm>
              <a:off x="4147" y="4017"/>
              <a:ext cx="898" cy="183"/>
            </a:xfrm>
            <a:prstGeom prst="rect">
              <a:avLst/>
            </a:prstGeom>
            <a:noFill/>
            <a:ln w="9525" cap="flat">
              <a:noFill/>
              <a:round/>
              <a:headEnd/>
              <a:tailEnd/>
            </a:ln>
            <a:effectLst/>
          </p:spPr>
        </p:pic>
        <p:sp>
          <p:nvSpPr>
            <p:cNvPr id="6218" name="Rectangle 74"/>
            <p:cNvSpPr>
              <a:spLocks noChangeArrowheads="1"/>
            </p:cNvSpPr>
            <p:nvPr/>
          </p:nvSpPr>
          <p:spPr bwMode="auto">
            <a:xfrm>
              <a:off x="4150" y="4020"/>
              <a:ext cx="890" cy="176"/>
            </a:xfrm>
            <a:prstGeom prst="rect">
              <a:avLst/>
            </a:prstGeom>
            <a:noFill/>
            <a:ln w="9525" cap="flat">
              <a:noFill/>
              <a:round/>
              <a:headEnd/>
              <a:tailEnd/>
            </a:ln>
            <a:effectLst/>
          </p:spPr>
          <p:txBody>
            <a:bodyPr wrap="none" lIns="90000" tIns="46800" rIns="90000" bIns="46800" anchor="ctr"/>
            <a:lstStyle/>
            <a:p>
              <a:pPr algn="ctr">
                <a:lnSpc>
                  <a:spcPct val="100000"/>
                </a:lnSpc>
                <a:spcBef>
                  <a:spcPts val="50"/>
                </a:spcBef>
                <a:spcAft>
                  <a:spcPts val="5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r>
                <a:rPr lang="ru-RU" sz="1400">
                  <a:solidFill>
                    <a:srgbClr val="000000"/>
                  </a:solidFill>
                  <a:latin typeface="Arial" charset="0"/>
                  <a:ea typeface="DejaVu Sans" pitchFamily="16" charset="0"/>
                  <a:cs typeface="DejaVu Sans" pitchFamily="16" charset="0"/>
                </a:rPr>
                <a:t>Правила игры</a:t>
              </a:r>
            </a:p>
          </p:txBody>
        </p:sp>
      </p:grpSp>
      <p:grpSp>
        <p:nvGrpSpPr>
          <p:cNvPr id="6219" name="Group 75"/>
          <p:cNvGrpSpPr>
            <a:grpSpLocks/>
          </p:cNvGrpSpPr>
          <p:nvPr/>
        </p:nvGrpSpPr>
        <p:grpSpPr bwMode="auto">
          <a:xfrm>
            <a:off x="8235950" y="6376988"/>
            <a:ext cx="704850" cy="290512"/>
            <a:chOff x="5188" y="4017"/>
            <a:chExt cx="444" cy="183"/>
          </a:xfrm>
        </p:grpSpPr>
        <p:pic>
          <p:nvPicPr>
            <p:cNvPr id="6220" name="Picture 76"/>
            <p:cNvPicPr>
              <a:picLocks noChangeAspect="1" noChangeArrowheads="1"/>
            </p:cNvPicPr>
            <p:nvPr/>
          </p:nvPicPr>
          <p:blipFill>
            <a:blip r:embed="rId13"/>
            <a:srcRect/>
            <a:stretch>
              <a:fillRect/>
            </a:stretch>
          </p:blipFill>
          <p:spPr bwMode="auto">
            <a:xfrm>
              <a:off x="5188" y="4017"/>
              <a:ext cx="444" cy="183"/>
            </a:xfrm>
            <a:prstGeom prst="rect">
              <a:avLst/>
            </a:prstGeom>
            <a:noFill/>
            <a:ln w="9525" cap="flat">
              <a:noFill/>
              <a:round/>
              <a:headEnd/>
              <a:tailEnd/>
            </a:ln>
            <a:effectLst/>
          </p:spPr>
        </p:pic>
        <p:sp>
          <p:nvSpPr>
            <p:cNvPr id="6221" name="Rectangle 77"/>
            <p:cNvSpPr>
              <a:spLocks noChangeArrowheads="1"/>
            </p:cNvSpPr>
            <p:nvPr/>
          </p:nvSpPr>
          <p:spPr bwMode="auto">
            <a:xfrm>
              <a:off x="5193" y="4020"/>
              <a:ext cx="437" cy="176"/>
            </a:xfrm>
            <a:prstGeom prst="rect">
              <a:avLst/>
            </a:prstGeom>
            <a:noFill/>
            <a:ln w="9525" cap="flat">
              <a:noFill/>
              <a:round/>
              <a:headEnd/>
              <a:tailEnd/>
            </a:ln>
            <a:effectLst/>
          </p:spPr>
          <p:txBody>
            <a:bodyPr wrap="none" lIns="90000" tIns="46800" rIns="90000" bIns="46800" anchor="ctr"/>
            <a:lstStyle/>
            <a:p>
              <a:pPr algn="ctr">
                <a:lnSpc>
                  <a:spcPct val="100000"/>
                </a:lnSpc>
                <a:spcBef>
                  <a:spcPts val="50"/>
                </a:spcBef>
                <a:spcAft>
                  <a:spcPts val="5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r>
                <a:rPr lang="ru-RU" sz="1400" b="1">
                  <a:solidFill>
                    <a:srgbClr val="FF0000"/>
                  </a:solidFill>
                  <a:latin typeface="Arial" charset="0"/>
                  <a:ea typeface="DejaVu Sans" pitchFamily="16" charset="0"/>
                  <a:cs typeface="DejaVu Sans" pitchFamily="16" charset="0"/>
                </a:rPr>
                <a:t>Выход</a:t>
              </a:r>
            </a:p>
          </p:txBody>
        </p:sp>
      </p:grpSp>
    </p:spTree>
  </p:cSld>
  <p:clrMapOvr>
    <a:masterClrMapping/>
  </p:clrMapOvr>
  <p:transition spd="slow"/>
  <p:timing>
    <p:tnLst>
      <p:par>
        <p:cTn id="1" dur="indefinite" restart="never" nodeType="tmRoot">
          <p:childTnLst>
            <p:par>
              <p:cTn id="2" fill="hold" nodeType="interactiveSeq">
                <p:stCondLst>
                  <p:cond delay="0">
                    <p:tgtEl>
                      <p:spTgt spid="6180"/>
                    </p:tgtEl>
                  </p:cond>
                </p:stCondLst>
                <p:childTnLst>
                  <p:par>
                    <p:cTn id="3" fill="hold" nodeType="clickEffect">
                      <p:childTnLst>
                        <p:par>
                          <p:cTn id="4" fill="hold" nodeType="withEffect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repl">
                                        <p:cTn id="6" dur="500"/>
                                        <p:tgtEl>
                                          <p:spTgt spid="61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7" dur="500"/>
                                        <p:tgtEl>
                                          <p:spTgt spid="61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 additive="repl">
                                        <p:cTn id="8" dur="500"/>
                                        <p:tgtEl>
                                          <p:spTgt spid="6180"/>
                                        </p:tgtEl>
                                      </p:cBhvr>
                                    </p:animEffect>
                                    <p:set>
                                      <p:cBhvr additive="repl"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</p:par>
            <p:par>
              <p:cTn id="10" fill="hold" nodeType="interactiveSeq">
                <p:stCondLst>
                  <p:cond delay="0">
                    <p:tgtEl>
                      <p:spTgt spid="6181"/>
                    </p:tgtEl>
                  </p:cond>
                </p:stCondLst>
                <p:childTnLst>
                  <p:par>
                    <p:cTn id="11" fill="hold" nodeType="clickEffect">
                      <p:childTnLst>
                        <p:par>
                          <p:cTn id="12" fill="hold" nodeType="withEffect">
                            <p:stCondLst>
                              <p:cond delay="0"/>
                            </p:stCondLst>
                            <p:childTnLst>
                              <p:par>
                                <p:cTn id="13" presetID="55" presetClass="exit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repl">
                                        <p:cTn id="14" dur="500"/>
                                        <p:tgtEl>
                                          <p:spTgt spid="61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5" dur="500"/>
                                        <p:tgtEl>
                                          <p:spTgt spid="61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 additive="repl">
                                        <p:cTn id="16" dur="500"/>
                                        <p:tgtEl>
                                          <p:spTgt spid="6181"/>
                                        </p:tgtEl>
                                      </p:cBhvr>
                                    </p:animEffect>
                                    <p:set>
                                      <p:cBhvr additive="repl"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</p:par>
            <p:par>
              <p:cTn id="18" fill="hold" nodeType="interactiveSeq">
                <p:stCondLst>
                  <p:cond delay="0">
                    <p:tgtEl>
                      <p:spTgt spid="6183"/>
                    </p:tgtEl>
                  </p:cond>
                </p:stCondLst>
                <p:childTnLst>
                  <p:par>
                    <p:cTn id="19" fill="hold" nodeType="clickEffect">
                      <p:childTnLst>
                        <p:par>
                          <p:cTn id="20" fill="hold" nodeType="withEffect">
                            <p:stCondLst>
                              <p:cond delay="0"/>
                            </p:stCondLst>
                            <p:childTnLst>
                              <p:par>
                                <p:cTn id="21" presetID="55" presetClass="exit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repl">
                                        <p:cTn id="22" dur="500"/>
                                        <p:tgtEl>
                                          <p:spTgt spid="61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23" dur="500"/>
                                        <p:tgtEl>
                                          <p:spTgt spid="61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 additive="repl">
                                        <p:cTn id="24" dur="500"/>
                                        <p:tgtEl>
                                          <p:spTgt spid="6183"/>
                                        </p:tgtEl>
                                      </p:cBhvr>
                                    </p:animEffect>
                                    <p:set>
                                      <p:cBhvr additive="repl"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</p:par>
            <p:par>
              <p:cTn id="26" fill="hold" nodeType="interactiveSeq">
                <p:stCondLst>
                  <p:cond delay="0">
                    <p:tgtEl>
                      <p:spTgt spid="6184"/>
                    </p:tgtEl>
                  </p:cond>
                </p:stCondLst>
                <p:childTnLst>
                  <p:par>
                    <p:cTn id="27" fill="hold" nodeType="clickEffect">
                      <p:childTnLst>
                        <p:par>
                          <p:cTn id="28" fill="hold" nodeType="withEffect">
                            <p:stCondLst>
                              <p:cond delay="0"/>
                            </p:stCondLst>
                            <p:childTnLst>
                              <p:par>
                                <p:cTn id="29" presetID="55" presetClass="exit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repl">
                                        <p:cTn id="30" dur="500"/>
                                        <p:tgtEl>
                                          <p:spTgt spid="61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31" dur="500"/>
                                        <p:tgtEl>
                                          <p:spTgt spid="61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 additive="repl">
                                        <p:cTn id="32" dur="500"/>
                                        <p:tgtEl>
                                          <p:spTgt spid="6184"/>
                                        </p:tgtEl>
                                      </p:cBhvr>
                                    </p:animEffect>
                                    <p:set>
                                      <p:cBhvr additive="repl"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</p:par>
            <p:par>
              <p:cTn id="34" fill="hold" nodeType="interactiveSeq">
                <p:stCondLst>
                  <p:cond delay="0">
                    <p:tgtEl>
                      <p:spTgt spid="6185"/>
                    </p:tgtEl>
                  </p:cond>
                </p:stCondLst>
                <p:childTnLst>
                  <p:par>
                    <p:cTn id="35" fill="hold" nodeType="clickEffect">
                      <p:childTnLst>
                        <p:par>
                          <p:cTn id="36" fill="hold" nodeType="withEffect">
                            <p:stCondLst>
                              <p:cond delay="0"/>
                            </p:stCondLst>
                            <p:childTnLst>
                              <p:par>
                                <p:cTn id="37" presetID="55" presetClass="exit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repl">
                                        <p:cTn id="38" dur="500"/>
                                        <p:tgtEl>
                                          <p:spTgt spid="61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39" dur="500"/>
                                        <p:tgtEl>
                                          <p:spTgt spid="61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 additive="repl">
                                        <p:cTn id="40" dur="500"/>
                                        <p:tgtEl>
                                          <p:spTgt spid="6185"/>
                                        </p:tgtEl>
                                      </p:cBhvr>
                                    </p:animEffect>
                                    <p:set>
                                      <p:cBhvr additive="repl"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</p:par>
            <p:par>
              <p:cTn id="42" fill="hold" nodeType="interactiveSeq">
                <p:stCondLst>
                  <p:cond delay="0">
                    <p:tgtEl>
                      <p:spTgt spid="6186"/>
                    </p:tgtEl>
                  </p:cond>
                </p:stCondLst>
                <p:childTnLst>
                  <p:par>
                    <p:cTn id="43" fill="hold" nodeType="clickEffect">
                      <p:childTnLst>
                        <p:par>
                          <p:cTn id="44" fill="hold" nodeType="withEffect">
                            <p:stCondLst>
                              <p:cond delay="0"/>
                            </p:stCondLst>
                            <p:childTnLst>
                              <p:par>
                                <p:cTn id="45" presetID="55" presetClass="exit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repl">
                                        <p:cTn id="46" dur="500"/>
                                        <p:tgtEl>
                                          <p:spTgt spid="61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47" dur="500"/>
                                        <p:tgtEl>
                                          <p:spTgt spid="61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 additive="repl">
                                        <p:cTn id="48" dur="500"/>
                                        <p:tgtEl>
                                          <p:spTgt spid="6186"/>
                                        </p:tgtEl>
                                      </p:cBhvr>
                                    </p:animEffect>
                                    <p:set>
                                      <p:cBhvr additive="repl"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</p:par>
            <p:par>
              <p:cTn id="50" fill="hold" nodeType="interactiveSeq">
                <p:stCondLst>
                  <p:cond delay="0">
                    <p:tgtEl>
                      <p:spTgt spid="6187"/>
                    </p:tgtEl>
                  </p:cond>
                </p:stCondLst>
                <p:childTnLst>
                  <p:par>
                    <p:cTn id="51" fill="hold" nodeType="clickEffect">
                      <p:childTnLst>
                        <p:par>
                          <p:cTn id="52" fill="hold" nodeType="withEffect">
                            <p:stCondLst>
                              <p:cond delay="0"/>
                            </p:stCondLst>
                            <p:childTnLst>
                              <p:par>
                                <p:cTn id="53" presetID="55" presetClass="exit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repl">
                                        <p:cTn id="54" dur="500"/>
                                        <p:tgtEl>
                                          <p:spTgt spid="61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55" dur="500"/>
                                        <p:tgtEl>
                                          <p:spTgt spid="61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 additive="repl">
                                        <p:cTn id="56" dur="500"/>
                                        <p:tgtEl>
                                          <p:spTgt spid="6187"/>
                                        </p:tgtEl>
                                      </p:cBhvr>
                                    </p:animEffect>
                                    <p:set>
                                      <p:cBhvr additive="repl"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</p:par>
            <p:par>
              <p:cTn id="58" fill="hold" nodeType="interactiveSeq">
                <p:stCondLst>
                  <p:cond delay="0">
                    <p:tgtEl>
                      <p:spTgt spid="6188"/>
                    </p:tgtEl>
                  </p:cond>
                </p:stCondLst>
                <p:childTnLst>
                  <p:par>
                    <p:cTn id="59" fill="hold" nodeType="clickEffect">
                      <p:childTnLst>
                        <p:par>
                          <p:cTn id="60" fill="hold" nodeType="withEffect">
                            <p:stCondLst>
                              <p:cond delay="0"/>
                            </p:stCondLst>
                            <p:childTnLst>
                              <p:par>
                                <p:cTn id="61" presetID="55" presetClass="exit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repl">
                                        <p:cTn id="62" dur="500"/>
                                        <p:tgtEl>
                                          <p:spTgt spid="61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63" dur="500"/>
                                        <p:tgtEl>
                                          <p:spTgt spid="61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 additive="repl">
                                        <p:cTn id="64" dur="500"/>
                                        <p:tgtEl>
                                          <p:spTgt spid="6188"/>
                                        </p:tgtEl>
                                      </p:cBhvr>
                                    </p:animEffect>
                                    <p:set>
                                      <p:cBhvr additive="repl"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</p:par>
            <p:par>
              <p:cTn id="66" fill="hold" nodeType="interactiveSeq">
                <p:stCondLst>
                  <p:cond delay="0">
                    <p:tgtEl>
                      <p:spTgt spid="6189"/>
                    </p:tgtEl>
                  </p:cond>
                </p:stCondLst>
                <p:childTnLst>
                  <p:par>
                    <p:cTn id="67" fill="hold" nodeType="clickEffect">
                      <p:childTnLst>
                        <p:par>
                          <p:cTn id="68" fill="hold" nodeType="withEffect">
                            <p:stCondLst>
                              <p:cond delay="0"/>
                            </p:stCondLst>
                            <p:childTnLst>
                              <p:par>
                                <p:cTn id="69" presetID="55" presetClass="exit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repl">
                                        <p:cTn id="70" dur="500"/>
                                        <p:tgtEl>
                                          <p:spTgt spid="61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71" dur="500"/>
                                        <p:tgtEl>
                                          <p:spTgt spid="61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 additive="repl">
                                        <p:cTn id="72" dur="500"/>
                                        <p:tgtEl>
                                          <p:spTgt spid="6189"/>
                                        </p:tgtEl>
                                      </p:cBhvr>
                                    </p:animEffect>
                                    <p:set>
                                      <p:cBhvr additive="repl"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</p:par>
            <p:par>
              <p:cTn id="74" fill="hold" nodeType="interactiveSeq">
                <p:stCondLst>
                  <p:cond delay="0">
                    <p:tgtEl>
                      <p:spTgt spid="6190"/>
                    </p:tgtEl>
                  </p:cond>
                </p:stCondLst>
                <p:childTnLst>
                  <p:par>
                    <p:cTn id="75" fill="hold" nodeType="clickEffect">
                      <p:childTnLst>
                        <p:par>
                          <p:cTn id="76" fill="hold" nodeType="withEffect">
                            <p:stCondLst>
                              <p:cond delay="0"/>
                            </p:stCondLst>
                            <p:childTnLst>
                              <p:par>
                                <p:cTn id="77" presetID="55" presetClass="exit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repl">
                                        <p:cTn id="78" dur="500"/>
                                        <p:tgtEl>
                                          <p:spTgt spid="61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79" dur="500"/>
                                        <p:tgtEl>
                                          <p:spTgt spid="61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 additive="repl">
                                        <p:cTn id="80" dur="500"/>
                                        <p:tgtEl>
                                          <p:spTgt spid="6190"/>
                                        </p:tgtEl>
                                      </p:cBhvr>
                                    </p:animEffect>
                                    <p:set>
                                      <p:cBhvr additive="repl">
                                        <p:cTn id="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</p:par>
            <p:par>
              <p:cTn id="82" fill="hold" nodeType="interactiveSeq">
                <p:stCondLst>
                  <p:cond delay="0">
                    <p:tgtEl>
                      <p:spTgt spid="6191"/>
                    </p:tgtEl>
                  </p:cond>
                </p:stCondLst>
                <p:childTnLst>
                  <p:par>
                    <p:cTn id="83" fill="hold" nodeType="clickEffect">
                      <p:childTnLst>
                        <p:par>
                          <p:cTn id="84" fill="hold" nodeType="withEffect">
                            <p:stCondLst>
                              <p:cond delay="0"/>
                            </p:stCondLst>
                            <p:childTnLst>
                              <p:par>
                                <p:cTn id="85" presetID="55" presetClass="exit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repl">
                                        <p:cTn id="86" dur="500"/>
                                        <p:tgtEl>
                                          <p:spTgt spid="61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87" dur="500"/>
                                        <p:tgtEl>
                                          <p:spTgt spid="61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 additive="repl">
                                        <p:cTn id="88" dur="500"/>
                                        <p:tgtEl>
                                          <p:spTgt spid="6191"/>
                                        </p:tgtEl>
                                      </p:cBhvr>
                                    </p:animEffect>
                                    <p:set>
                                      <p:cBhvr additive="repl">
                                        <p:cTn id="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</p:par>
            <p:par>
              <p:cTn id="90" fill="hold" nodeType="interactiveSeq">
                <p:stCondLst>
                  <p:cond delay="0">
                    <p:tgtEl>
                      <p:spTgt spid="6192"/>
                    </p:tgtEl>
                  </p:cond>
                </p:stCondLst>
                <p:childTnLst>
                  <p:par>
                    <p:cTn id="91" fill="hold" nodeType="clickEffect">
                      <p:childTnLst>
                        <p:par>
                          <p:cTn id="92" fill="hold" nodeType="withEffect">
                            <p:stCondLst>
                              <p:cond delay="0"/>
                            </p:stCondLst>
                            <p:childTnLst>
                              <p:par>
                                <p:cTn id="93" presetID="55" presetClass="exit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repl">
                                        <p:cTn id="94" dur="500"/>
                                        <p:tgtEl>
                                          <p:spTgt spid="61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95" dur="500"/>
                                        <p:tgtEl>
                                          <p:spTgt spid="61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 additive="repl">
                                        <p:cTn id="96" dur="500"/>
                                        <p:tgtEl>
                                          <p:spTgt spid="6192"/>
                                        </p:tgtEl>
                                      </p:cBhvr>
                                    </p:animEffect>
                                    <p:set>
                                      <p:cBhvr additive="repl"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</p:par>
            <p:par>
              <p:cTn id="98" fill="hold" nodeType="interactiveSeq">
                <p:stCondLst>
                  <p:cond delay="0">
                    <p:tgtEl>
                      <p:spTgt spid="6193"/>
                    </p:tgtEl>
                  </p:cond>
                </p:stCondLst>
                <p:childTnLst>
                  <p:par>
                    <p:cTn id="99" fill="hold" nodeType="clickEffect">
                      <p:childTnLst>
                        <p:par>
                          <p:cTn id="100" fill="hold" nodeType="withEffect">
                            <p:stCondLst>
                              <p:cond delay="0"/>
                            </p:stCondLst>
                            <p:childTnLst>
                              <p:par>
                                <p:cTn id="101" presetID="55" presetClass="exit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repl">
                                        <p:cTn id="102" dur="500"/>
                                        <p:tgtEl>
                                          <p:spTgt spid="61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03" dur="500"/>
                                        <p:tgtEl>
                                          <p:spTgt spid="61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 additive="repl">
                                        <p:cTn id="104" dur="500"/>
                                        <p:tgtEl>
                                          <p:spTgt spid="6193"/>
                                        </p:tgtEl>
                                      </p:cBhvr>
                                    </p:animEffect>
                                    <p:set>
                                      <p:cBhvr additive="repl">
                                        <p:cTn id="1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</p:par>
            <p:par>
              <p:cTn id="106" fill="hold" nodeType="interactiveSeq">
                <p:stCondLst>
                  <p:cond delay="0">
                    <p:tgtEl>
                      <p:spTgt spid="6194"/>
                    </p:tgtEl>
                  </p:cond>
                </p:stCondLst>
                <p:childTnLst>
                  <p:par>
                    <p:cTn id="107" fill="hold" nodeType="clickEffect">
                      <p:childTnLst>
                        <p:par>
                          <p:cTn id="108" fill="hold" nodeType="withEffect">
                            <p:stCondLst>
                              <p:cond delay="0"/>
                            </p:stCondLst>
                            <p:childTnLst>
                              <p:par>
                                <p:cTn id="109" presetID="55" presetClass="exit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repl">
                                        <p:cTn id="110" dur="500"/>
                                        <p:tgtEl>
                                          <p:spTgt spid="61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11" dur="500"/>
                                        <p:tgtEl>
                                          <p:spTgt spid="61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 additive="repl">
                                        <p:cTn id="112" dur="500"/>
                                        <p:tgtEl>
                                          <p:spTgt spid="6194"/>
                                        </p:tgtEl>
                                      </p:cBhvr>
                                    </p:animEffect>
                                    <p:set>
                                      <p:cBhvr additive="repl">
                                        <p:cTn id="1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</p:par>
            <p:par>
              <p:cTn id="114" fill="hold" nodeType="interactiveSeq">
                <p:stCondLst>
                  <p:cond delay="0">
                    <p:tgtEl>
                      <p:spTgt spid="6195"/>
                    </p:tgtEl>
                  </p:cond>
                </p:stCondLst>
                <p:childTnLst>
                  <p:par>
                    <p:cTn id="115" fill="hold" nodeType="clickEffect">
                      <p:childTnLst>
                        <p:par>
                          <p:cTn id="116" fill="hold" nodeType="withEffect">
                            <p:stCondLst>
                              <p:cond delay="0"/>
                            </p:stCondLst>
                            <p:childTnLst>
                              <p:par>
                                <p:cTn id="117" presetID="55" presetClass="exit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repl">
                                        <p:cTn id="118" dur="500"/>
                                        <p:tgtEl>
                                          <p:spTgt spid="61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19" dur="500"/>
                                        <p:tgtEl>
                                          <p:spTgt spid="61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 additive="repl">
                                        <p:cTn id="120" dur="500"/>
                                        <p:tgtEl>
                                          <p:spTgt spid="6195"/>
                                        </p:tgtEl>
                                      </p:cBhvr>
                                    </p:animEffect>
                                    <p:set>
                                      <p:cBhvr additive="repl">
                                        <p:cTn id="1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</p:par>
            <p:par>
              <p:cTn id="122" fill="hold" nodeType="interactiveSeq">
                <p:stCondLst>
                  <p:cond delay="0">
                    <p:tgtEl>
                      <p:spTgt spid="6196"/>
                    </p:tgtEl>
                  </p:cond>
                </p:stCondLst>
                <p:childTnLst>
                  <p:par>
                    <p:cTn id="123" fill="hold" nodeType="clickEffect">
                      <p:childTnLst>
                        <p:par>
                          <p:cTn id="124" fill="hold" nodeType="withEffect">
                            <p:stCondLst>
                              <p:cond delay="0"/>
                            </p:stCondLst>
                            <p:childTnLst>
                              <p:par>
                                <p:cTn id="125" presetID="55" presetClass="exit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repl">
                                        <p:cTn id="126" dur="500"/>
                                        <p:tgtEl>
                                          <p:spTgt spid="61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27" dur="500"/>
                                        <p:tgtEl>
                                          <p:spTgt spid="61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 additive="repl">
                                        <p:cTn id="128" dur="500"/>
                                        <p:tgtEl>
                                          <p:spTgt spid="6196"/>
                                        </p:tgtEl>
                                      </p:cBhvr>
                                    </p:animEffect>
                                    <p:set>
                                      <p:cBhvr additive="repl">
                                        <p:cTn id="1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</p:par>
            <p:par>
              <p:cTn id="130" fill="hold" nodeType="interactiveSeq">
                <p:stCondLst>
                  <p:cond delay="0">
                    <p:tgtEl>
                      <p:spTgt spid="6197"/>
                    </p:tgtEl>
                  </p:cond>
                </p:stCondLst>
                <p:childTnLst>
                  <p:par>
                    <p:cTn id="131" fill="hold" nodeType="clickEffect">
                      <p:childTnLst>
                        <p:par>
                          <p:cTn id="132" fill="hold" nodeType="withEffect">
                            <p:stCondLst>
                              <p:cond delay="0"/>
                            </p:stCondLst>
                            <p:childTnLst>
                              <p:par>
                                <p:cTn id="133" presetID="55" presetClass="exit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repl">
                                        <p:cTn id="134" dur="500"/>
                                        <p:tgtEl>
                                          <p:spTgt spid="61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35" dur="500"/>
                                        <p:tgtEl>
                                          <p:spTgt spid="61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 additive="repl">
                                        <p:cTn id="136" dur="500"/>
                                        <p:tgtEl>
                                          <p:spTgt spid="6197"/>
                                        </p:tgtEl>
                                      </p:cBhvr>
                                    </p:animEffect>
                                    <p:set>
                                      <p:cBhvr additive="repl">
                                        <p:cTn id="1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</p:par>
            <p:par>
              <p:cTn id="138" fill="hold" nodeType="interactiveSeq">
                <p:stCondLst>
                  <p:cond delay="0">
                    <p:tgtEl>
                      <p:spTgt spid="6198"/>
                    </p:tgtEl>
                  </p:cond>
                </p:stCondLst>
                <p:childTnLst>
                  <p:par>
                    <p:cTn id="139" fill="hold" nodeType="clickEffect">
                      <p:childTnLst>
                        <p:par>
                          <p:cTn id="140" fill="hold" nodeType="withEffect">
                            <p:stCondLst>
                              <p:cond delay="0"/>
                            </p:stCondLst>
                            <p:childTnLst>
                              <p:par>
                                <p:cTn id="141" presetID="55" presetClass="exit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repl">
                                        <p:cTn id="142" dur="500"/>
                                        <p:tgtEl>
                                          <p:spTgt spid="61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43" dur="500"/>
                                        <p:tgtEl>
                                          <p:spTgt spid="61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 additive="repl">
                                        <p:cTn id="144" dur="500"/>
                                        <p:tgtEl>
                                          <p:spTgt spid="6198"/>
                                        </p:tgtEl>
                                      </p:cBhvr>
                                    </p:animEffect>
                                    <p:set>
                                      <p:cBhvr additive="repl">
                                        <p:cTn id="1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</p:par>
            <p:par>
              <p:cTn id="146" fill="hold" nodeType="interactiveSeq">
                <p:stCondLst>
                  <p:cond delay="0">
                    <p:tgtEl>
                      <p:spTgt spid="6199"/>
                    </p:tgtEl>
                  </p:cond>
                </p:stCondLst>
                <p:childTnLst>
                  <p:par>
                    <p:cTn id="147" fill="hold" nodeType="clickEffect">
                      <p:childTnLst>
                        <p:par>
                          <p:cTn id="148" fill="hold" nodeType="withEffect">
                            <p:stCondLst>
                              <p:cond delay="0"/>
                            </p:stCondLst>
                            <p:childTnLst>
                              <p:par>
                                <p:cTn id="149" presetID="55" presetClass="exit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repl">
                                        <p:cTn id="150" dur="500"/>
                                        <p:tgtEl>
                                          <p:spTgt spid="61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51" dur="500"/>
                                        <p:tgtEl>
                                          <p:spTgt spid="61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 additive="repl">
                                        <p:cTn id="152" dur="500"/>
                                        <p:tgtEl>
                                          <p:spTgt spid="6199"/>
                                        </p:tgtEl>
                                      </p:cBhvr>
                                    </p:animEffect>
                                    <p:set>
                                      <p:cBhvr additive="repl">
                                        <p:cTn id="1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</p:par>
            <p:par>
              <p:cTn id="154" fill="hold" nodeType="interactiveSeq">
                <p:stCondLst>
                  <p:cond delay="0">
                    <p:tgtEl>
                      <p:spTgt spid="6200"/>
                    </p:tgtEl>
                  </p:cond>
                </p:stCondLst>
                <p:childTnLst>
                  <p:par>
                    <p:cTn id="155" fill="hold" nodeType="clickEffect">
                      <p:childTnLst>
                        <p:par>
                          <p:cTn id="156" fill="hold" nodeType="withEffect">
                            <p:stCondLst>
                              <p:cond delay="0"/>
                            </p:stCondLst>
                            <p:childTnLst>
                              <p:par>
                                <p:cTn id="157" presetID="55" presetClass="exit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repl">
                                        <p:cTn id="158" dur="500"/>
                                        <p:tgtEl>
                                          <p:spTgt spid="62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59" dur="500"/>
                                        <p:tgtEl>
                                          <p:spTgt spid="62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 additive="repl">
                                        <p:cTn id="160" dur="500"/>
                                        <p:tgtEl>
                                          <p:spTgt spid="6200"/>
                                        </p:tgtEl>
                                      </p:cBhvr>
                                    </p:animEffect>
                                    <p:set>
                                      <p:cBhvr additive="repl">
                                        <p:cTn id="1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</p:par>
            <p:par>
              <p:cTn id="162" fill="hold" nodeType="interactiveSeq">
                <p:stCondLst>
                  <p:cond delay="0">
                    <p:tgtEl>
                      <p:spTgt spid="6201"/>
                    </p:tgtEl>
                  </p:cond>
                </p:stCondLst>
                <p:childTnLst>
                  <p:par>
                    <p:cTn id="163" fill="hold" nodeType="clickEffect">
                      <p:childTnLst>
                        <p:par>
                          <p:cTn id="164" fill="hold" nodeType="withEffect">
                            <p:stCondLst>
                              <p:cond delay="0"/>
                            </p:stCondLst>
                            <p:childTnLst>
                              <p:par>
                                <p:cTn id="165" presetID="55" presetClass="exit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repl">
                                        <p:cTn id="166" dur="500"/>
                                        <p:tgtEl>
                                          <p:spTgt spid="62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67" dur="500"/>
                                        <p:tgtEl>
                                          <p:spTgt spid="62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 additive="repl">
                                        <p:cTn id="168" dur="500"/>
                                        <p:tgtEl>
                                          <p:spTgt spid="6201"/>
                                        </p:tgtEl>
                                      </p:cBhvr>
                                    </p:animEffect>
                                    <p:set>
                                      <p:cBhvr additive="repl">
                                        <p:cTn id="1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</p:par>
            <p:par>
              <p:cTn id="170" fill="hold" nodeType="interactiveSeq">
                <p:stCondLst>
                  <p:cond delay="0">
                    <p:tgtEl>
                      <p:spTgt spid="6202"/>
                    </p:tgtEl>
                  </p:cond>
                </p:stCondLst>
                <p:childTnLst>
                  <p:par>
                    <p:cTn id="171" fill="hold" nodeType="clickEffect">
                      <p:childTnLst>
                        <p:par>
                          <p:cTn id="172" fill="hold" nodeType="withEffect">
                            <p:stCondLst>
                              <p:cond delay="0"/>
                            </p:stCondLst>
                            <p:childTnLst>
                              <p:par>
                                <p:cTn id="173" presetID="55" presetClass="exit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repl">
                                        <p:cTn id="174" dur="500"/>
                                        <p:tgtEl>
                                          <p:spTgt spid="62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75" dur="500"/>
                                        <p:tgtEl>
                                          <p:spTgt spid="62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 additive="repl">
                                        <p:cTn id="176" dur="500"/>
                                        <p:tgtEl>
                                          <p:spTgt spid="6202"/>
                                        </p:tgtEl>
                                      </p:cBhvr>
                                    </p:animEffect>
                                    <p:set>
                                      <p:cBhvr additive="repl">
                                        <p:cTn id="1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</p:par>
            <p:par>
              <p:cTn id="178" fill="hold" nodeType="interactiveSeq">
                <p:stCondLst>
                  <p:cond delay="0">
                    <p:tgtEl>
                      <p:spTgt spid="6203"/>
                    </p:tgtEl>
                  </p:cond>
                </p:stCondLst>
                <p:childTnLst>
                  <p:par>
                    <p:cTn id="179" fill="hold" nodeType="clickEffect">
                      <p:childTnLst>
                        <p:par>
                          <p:cTn id="180" fill="hold" nodeType="withEffect">
                            <p:stCondLst>
                              <p:cond delay="0"/>
                            </p:stCondLst>
                            <p:childTnLst>
                              <p:par>
                                <p:cTn id="181" presetID="55" presetClass="exit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repl">
                                        <p:cTn id="182" dur="500"/>
                                        <p:tgtEl>
                                          <p:spTgt spid="62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83" dur="500"/>
                                        <p:tgtEl>
                                          <p:spTgt spid="62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 additive="repl">
                                        <p:cTn id="184" dur="500"/>
                                        <p:tgtEl>
                                          <p:spTgt spid="6203"/>
                                        </p:tgtEl>
                                      </p:cBhvr>
                                    </p:animEffect>
                                    <p:set>
                                      <p:cBhvr additive="repl">
                                        <p:cTn id="1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</p:par>
            <p:par>
              <p:cTn id="186" fill="hold" nodeType="interactiveSeq">
                <p:stCondLst>
                  <p:cond delay="0">
                    <p:tgtEl>
                      <p:spTgt spid="6204"/>
                    </p:tgtEl>
                  </p:cond>
                </p:stCondLst>
                <p:childTnLst>
                  <p:par>
                    <p:cTn id="187" fill="hold" nodeType="clickEffect">
                      <p:childTnLst>
                        <p:par>
                          <p:cTn id="188" fill="hold" nodeType="withEffect">
                            <p:stCondLst>
                              <p:cond delay="0"/>
                            </p:stCondLst>
                            <p:childTnLst>
                              <p:par>
                                <p:cTn id="189" presetID="55" presetClass="exit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repl">
                                        <p:cTn id="190" dur="500"/>
                                        <p:tgtEl>
                                          <p:spTgt spid="62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91" dur="500"/>
                                        <p:tgtEl>
                                          <p:spTgt spid="62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 additive="repl">
                                        <p:cTn id="192" dur="500"/>
                                        <p:tgtEl>
                                          <p:spTgt spid="6204"/>
                                        </p:tgtEl>
                                      </p:cBhvr>
                                    </p:animEffect>
                                    <p:set>
                                      <p:cBhvr additive="repl">
                                        <p:cTn id="1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</p:par>
            <p:par>
              <p:cTn id="194" fill="hold" nodeType="interactiveSeq">
                <p:stCondLst>
                  <p:cond delay="0">
                    <p:tgtEl>
                      <p:spTgt spid="6205"/>
                    </p:tgtEl>
                  </p:cond>
                </p:stCondLst>
                <p:childTnLst>
                  <p:par>
                    <p:cTn id="195" fill="hold" nodeType="clickEffect">
                      <p:childTnLst>
                        <p:par>
                          <p:cTn id="196" fill="hold" nodeType="withEffect">
                            <p:stCondLst>
                              <p:cond delay="0"/>
                            </p:stCondLst>
                            <p:childTnLst>
                              <p:par>
                                <p:cTn id="197" presetID="55" presetClass="exit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repl">
                                        <p:cTn id="198" dur="500"/>
                                        <p:tgtEl>
                                          <p:spTgt spid="62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99" dur="500"/>
                                        <p:tgtEl>
                                          <p:spTgt spid="62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 additive="repl">
                                        <p:cTn id="200" dur="500"/>
                                        <p:tgtEl>
                                          <p:spTgt spid="6205"/>
                                        </p:tgtEl>
                                      </p:cBhvr>
                                    </p:animEffect>
                                    <p:set>
                                      <p:cBhvr additive="repl">
                                        <p:cTn id="20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</p:par>
            <p:par>
              <p:cTn id="202" fill="hold" nodeType="interactiveSeq">
                <p:stCondLst>
                  <p:cond delay="0">
                    <p:tgtEl>
                      <p:spTgt spid="6206"/>
                    </p:tgtEl>
                  </p:cond>
                </p:stCondLst>
                <p:childTnLst>
                  <p:par>
                    <p:cTn id="203" fill="hold" nodeType="clickEffect">
                      <p:childTnLst>
                        <p:par>
                          <p:cTn id="204" fill="hold" nodeType="withEffect">
                            <p:stCondLst>
                              <p:cond delay="0"/>
                            </p:stCondLst>
                            <p:childTnLst>
                              <p:par>
                                <p:cTn id="205" presetID="55" presetClass="exit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repl">
                                        <p:cTn id="206" dur="500"/>
                                        <p:tgtEl>
                                          <p:spTgt spid="62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207" dur="500"/>
                                        <p:tgtEl>
                                          <p:spTgt spid="62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 additive="repl">
                                        <p:cTn id="208" dur="500"/>
                                        <p:tgtEl>
                                          <p:spTgt spid="6206"/>
                                        </p:tgtEl>
                                      </p:cBhvr>
                                    </p:animEffect>
                                    <p:set>
                                      <p:cBhvr additive="repl">
                                        <p:cTn id="2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</p:par>
            <p:par>
              <p:cTn id="210" fill="hold" nodeType="interactiveSeq">
                <p:stCondLst>
                  <p:cond delay="0">
                    <p:tgtEl>
                      <p:spTgt spid="6207"/>
                    </p:tgtEl>
                  </p:cond>
                </p:stCondLst>
                <p:childTnLst>
                  <p:par>
                    <p:cTn id="211" fill="hold" nodeType="clickEffect">
                      <p:childTnLst>
                        <p:par>
                          <p:cTn id="212" fill="hold" nodeType="withEffect">
                            <p:stCondLst>
                              <p:cond delay="0"/>
                            </p:stCondLst>
                            <p:childTnLst>
                              <p:par>
                                <p:cTn id="213" presetID="55" presetClass="exit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repl">
                                        <p:cTn id="214" dur="500"/>
                                        <p:tgtEl>
                                          <p:spTgt spid="62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215" dur="500"/>
                                        <p:tgtEl>
                                          <p:spTgt spid="62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 additive="repl">
                                        <p:cTn id="216" dur="500"/>
                                        <p:tgtEl>
                                          <p:spTgt spid="6207"/>
                                        </p:tgtEl>
                                      </p:cBhvr>
                                    </p:animEffect>
                                    <p:set>
                                      <p:cBhvr additive="repl">
                                        <p:cTn id="2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</p:par>
            <p:par>
              <p:cTn id="218" fill="hold" nodeType="interactiveSeq">
                <p:stCondLst>
                  <p:cond delay="0">
                    <p:tgtEl>
                      <p:spTgt spid="6208"/>
                    </p:tgtEl>
                  </p:cond>
                </p:stCondLst>
                <p:childTnLst>
                  <p:par>
                    <p:cTn id="219" fill="hold" nodeType="clickEffect">
                      <p:childTnLst>
                        <p:par>
                          <p:cTn id="220" fill="hold" nodeType="withEffect">
                            <p:stCondLst>
                              <p:cond delay="0"/>
                            </p:stCondLst>
                            <p:childTnLst>
                              <p:par>
                                <p:cTn id="221" presetID="55" presetClass="exit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repl">
                                        <p:cTn id="222" dur="500"/>
                                        <p:tgtEl>
                                          <p:spTgt spid="62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223" dur="500"/>
                                        <p:tgtEl>
                                          <p:spTgt spid="62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 additive="repl">
                                        <p:cTn id="224" dur="500"/>
                                        <p:tgtEl>
                                          <p:spTgt spid="6208"/>
                                        </p:tgtEl>
                                      </p:cBhvr>
                                    </p:animEffect>
                                    <p:set>
                                      <p:cBhvr additive="repl">
                                        <p:cTn id="2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</p:par>
            <p:par>
              <p:cTn id="226" fill="hold" nodeType="interactiveSeq">
                <p:stCondLst>
                  <p:cond delay="0">
                    <p:tgtEl>
                      <p:spTgt spid="6209"/>
                    </p:tgtEl>
                  </p:cond>
                </p:stCondLst>
                <p:childTnLst>
                  <p:par>
                    <p:cTn id="227" fill="hold" nodeType="clickEffect">
                      <p:childTnLst>
                        <p:par>
                          <p:cTn id="228" fill="hold" nodeType="withEffect">
                            <p:stCondLst>
                              <p:cond delay="0"/>
                            </p:stCondLst>
                            <p:childTnLst>
                              <p:par>
                                <p:cTn id="229" presetID="55" presetClass="exit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repl">
                                        <p:cTn id="230" dur="500"/>
                                        <p:tgtEl>
                                          <p:spTgt spid="62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231" dur="500"/>
                                        <p:tgtEl>
                                          <p:spTgt spid="62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 additive="repl">
                                        <p:cTn id="232" dur="500"/>
                                        <p:tgtEl>
                                          <p:spTgt spid="6209"/>
                                        </p:tgtEl>
                                      </p:cBhvr>
                                    </p:animEffect>
                                    <p:set>
                                      <p:cBhvr additive="repl">
                                        <p:cTn id="2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</p:par>
            <p:par>
              <p:cTn id="234" fill="hold" nodeType="interactiveSeq">
                <p:stCondLst>
                  <p:cond delay="0">
                    <p:tgtEl>
                      <p:spTgt spid="6210"/>
                    </p:tgtEl>
                  </p:cond>
                </p:stCondLst>
                <p:childTnLst>
                  <p:par>
                    <p:cTn id="235" fill="hold" nodeType="clickEffect">
                      <p:childTnLst>
                        <p:par>
                          <p:cTn id="236" fill="hold" nodeType="withEffect">
                            <p:stCondLst>
                              <p:cond delay="0"/>
                            </p:stCondLst>
                            <p:childTnLst>
                              <p:par>
                                <p:cTn id="237" presetID="55" presetClass="exit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repl">
                                        <p:cTn id="238" dur="500"/>
                                        <p:tgtEl>
                                          <p:spTgt spid="62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239" dur="500"/>
                                        <p:tgtEl>
                                          <p:spTgt spid="62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 additive="repl">
                                        <p:cTn id="240" dur="500"/>
                                        <p:tgtEl>
                                          <p:spTgt spid="6210"/>
                                        </p:tgtEl>
                                      </p:cBhvr>
                                    </p:animEffect>
                                    <p:set>
                                      <p:cBhvr additive="repl">
                                        <p:cTn id="2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</p:par>
            <p:par>
              <p:cTn id="242" fill="hold" nodeType="interactiveSeq">
                <p:stCondLst>
                  <p:cond delay="0">
                    <p:tgtEl>
                      <p:spTgt spid="6211"/>
                    </p:tgtEl>
                  </p:cond>
                </p:stCondLst>
                <p:childTnLst>
                  <p:par>
                    <p:cTn id="243" fill="hold" nodeType="clickEffect">
                      <p:childTnLst>
                        <p:par>
                          <p:cTn id="244" fill="hold" nodeType="withEffect">
                            <p:stCondLst>
                              <p:cond delay="0"/>
                            </p:stCondLst>
                            <p:childTnLst>
                              <p:par>
                                <p:cTn id="245" presetID="55" presetClass="exit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repl">
                                        <p:cTn id="246" dur="500"/>
                                        <p:tgtEl>
                                          <p:spTgt spid="62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247" dur="500"/>
                                        <p:tgtEl>
                                          <p:spTgt spid="62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 additive="repl">
                                        <p:cTn id="248" dur="500"/>
                                        <p:tgtEl>
                                          <p:spTgt spid="6211"/>
                                        </p:tgtEl>
                                      </p:cBhvr>
                                    </p:animEffect>
                                    <p:set>
                                      <p:cBhvr additive="repl">
                                        <p:cTn id="2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</p:par>
            <p:par>
              <p:cTn id="250" fill="hold" nodeType="interactiveSeq">
                <p:stCondLst>
                  <p:cond delay="0">
                    <p:tgtEl>
                      <p:spTgt spid="6212"/>
                    </p:tgtEl>
                  </p:cond>
                </p:stCondLst>
                <p:childTnLst>
                  <p:par>
                    <p:cTn id="251" fill="hold" nodeType="clickEffect">
                      <p:childTnLst>
                        <p:par>
                          <p:cTn id="252" fill="hold" nodeType="withEffect">
                            <p:stCondLst>
                              <p:cond delay="0"/>
                            </p:stCondLst>
                            <p:childTnLst>
                              <p:par>
                                <p:cTn id="253" presetID="55" presetClass="exit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repl">
                                        <p:cTn id="254" dur="500"/>
                                        <p:tgtEl>
                                          <p:spTgt spid="62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255" dur="500"/>
                                        <p:tgtEl>
                                          <p:spTgt spid="62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 additive="repl">
                                        <p:cTn id="256" dur="500"/>
                                        <p:tgtEl>
                                          <p:spTgt spid="6212"/>
                                        </p:tgtEl>
                                      </p:cBhvr>
                                    </p:animEffect>
                                    <p:set>
                                      <p:cBhvr additive="repl">
                                        <p:cTn id="2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</p:par>
            <p:par>
              <p:cTn id="258" fill="hold" nodeType="interactiveSeq">
                <p:stCondLst>
                  <p:cond delay="0">
                    <p:tgtEl>
                      <p:spTgt spid="6213"/>
                    </p:tgtEl>
                  </p:cond>
                </p:stCondLst>
                <p:childTnLst>
                  <p:par>
                    <p:cTn id="259" fill="hold" nodeType="clickEffect">
                      <p:childTnLst>
                        <p:par>
                          <p:cTn id="260" fill="hold" nodeType="withEffect">
                            <p:stCondLst>
                              <p:cond delay="0"/>
                            </p:stCondLst>
                            <p:childTnLst>
                              <p:par>
                                <p:cTn id="261" presetID="55" presetClass="exit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repl">
                                        <p:cTn id="262" dur="500"/>
                                        <p:tgtEl>
                                          <p:spTgt spid="62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263" dur="500"/>
                                        <p:tgtEl>
                                          <p:spTgt spid="62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 additive="repl">
                                        <p:cTn id="264" dur="500"/>
                                        <p:tgtEl>
                                          <p:spTgt spid="6213"/>
                                        </p:tgtEl>
                                      </p:cBhvr>
                                    </p:animEffect>
                                    <p:set>
                                      <p:cBhvr additive="repl">
                                        <p:cTn id="2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</p:par>
            <p:par>
              <p:cTn id="266" fill="hold" nodeType="interactiveSeq">
                <p:stCondLst>
                  <p:cond delay="0">
                    <p:tgtEl>
                      <p:spTgt spid="6214"/>
                    </p:tgtEl>
                  </p:cond>
                </p:stCondLst>
                <p:childTnLst>
                  <p:par>
                    <p:cTn id="267" fill="hold" nodeType="clickEffect">
                      <p:childTnLst>
                        <p:par>
                          <p:cTn id="268" fill="hold" nodeType="withEffect">
                            <p:stCondLst>
                              <p:cond delay="0"/>
                            </p:stCondLst>
                            <p:childTnLst>
                              <p:par>
                                <p:cTn id="269" presetID="55" presetClass="exit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repl">
                                        <p:cTn id="270" dur="500"/>
                                        <p:tgtEl>
                                          <p:spTgt spid="62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271" dur="500"/>
                                        <p:tgtEl>
                                          <p:spTgt spid="62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 additive="repl">
                                        <p:cTn id="272" dur="500"/>
                                        <p:tgtEl>
                                          <p:spTgt spid="6214"/>
                                        </p:tgtEl>
                                      </p:cBhvr>
                                    </p:animEffect>
                                    <p:set>
                                      <p:cBhvr additive="repl">
                                        <p:cTn id="2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</p:par>
            <p:par>
              <p:cTn id="274" fill="hold" nodeType="interactiveSeq">
                <p:stCondLst>
                  <p:cond delay="0">
                    <p:tgtEl>
                      <p:spTgt spid="6182"/>
                    </p:tgtEl>
                  </p:cond>
                </p:stCondLst>
                <p:childTnLst>
                  <p:par>
                    <p:cTn id="275" fill="hold" nodeType="clickEffect">
                      <p:childTnLst>
                        <p:par>
                          <p:cTn id="276" fill="hold" nodeType="withEffect">
                            <p:stCondLst>
                              <p:cond delay="0"/>
                            </p:stCondLst>
                            <p:childTnLst>
                              <p:par>
                                <p:cTn id="277" presetID="55" presetClass="exit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repl">
                                        <p:cTn id="278" dur="1000"/>
                                        <p:tgtEl>
                                          <p:spTgt spid="61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279" dur="1000"/>
                                        <p:tgtEl>
                                          <p:spTgt spid="61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 additive="repl">
                                        <p:cTn id="280" dur="1000"/>
                                        <p:tgtEl>
                                          <p:spTgt spid="6182"/>
                                        </p:tgtEl>
                                      </p:cBhvr>
                                    </p:animEffect>
                                    <p:set>
                                      <p:cBhvr additive="repl">
                                        <p:cTn id="28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</p:par>
            <p:seq concurrent="1" nextAc="seek">
              <p:cTn id="28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80" grpId="0" animBg="1"/>
      <p:bldP spid="6181" grpId="0" animBg="1"/>
      <p:bldP spid="6182" grpId="0" animBg="1"/>
      <p:bldP spid="6183" grpId="0" animBg="1"/>
      <p:bldP spid="6184" grpId="0" animBg="1"/>
      <p:bldP spid="6185" grpId="0" animBg="1"/>
      <p:bldP spid="6186" grpId="0" animBg="1"/>
      <p:bldP spid="6187" grpId="0" animBg="1"/>
      <p:bldP spid="6188" grpId="0" animBg="1"/>
      <p:bldP spid="6189" grpId="0" animBg="1"/>
      <p:bldP spid="6190" grpId="0" animBg="1"/>
      <p:bldP spid="6191" grpId="0" animBg="1"/>
      <p:bldP spid="6192" grpId="0" animBg="1"/>
      <p:bldP spid="6193" grpId="0" animBg="1"/>
      <p:bldP spid="6194" grpId="0" animBg="1"/>
      <p:bldP spid="6195" grpId="0" animBg="1"/>
      <p:bldP spid="6196" grpId="0" animBg="1"/>
      <p:bldP spid="6197" grpId="0" animBg="1"/>
      <p:bldP spid="6198" grpId="0" animBg="1"/>
      <p:bldP spid="6199" grpId="0" animBg="1"/>
      <p:bldP spid="6200" grpId="0" animBg="1"/>
      <p:bldP spid="6201" grpId="0" animBg="1"/>
      <p:bldP spid="6202" grpId="0" animBg="1"/>
      <p:bldP spid="6203" grpId="0" animBg="1"/>
      <p:bldP spid="6204" grpId="0" animBg="1"/>
      <p:bldP spid="6205" grpId="0" animBg="1"/>
      <p:bldP spid="6206" grpId="0" animBg="1"/>
      <p:bldP spid="6207" grpId="0" animBg="1"/>
      <p:bldP spid="6208" grpId="0" animBg="1"/>
      <p:bldP spid="6209" grpId="0" animBg="1"/>
      <p:bldP spid="6210" grpId="0" animBg="1"/>
      <p:bldP spid="6211" grpId="0" animBg="1"/>
      <p:bldP spid="6212" grpId="0" animBg="1"/>
      <p:bldP spid="6213" grpId="0" animBg="1"/>
      <p:bldP spid="621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Rectangle 1"/>
          <p:cNvSpPr>
            <a:spLocks noChangeArrowheads="1"/>
          </p:cNvSpPr>
          <p:nvPr/>
        </p:nvSpPr>
        <p:spPr bwMode="auto">
          <a:xfrm>
            <a:off x="2195513" y="274638"/>
            <a:ext cx="5832475" cy="852487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  <p:txBody>
          <a:bodyPr lIns="90000" tIns="46800" rIns="90000" bIns="46800" anchor="ctr"/>
          <a:lstStyle/>
          <a:p>
            <a:pPr algn="ctr">
              <a:lnSpc>
                <a:spcPct val="100000"/>
              </a:lnSpc>
              <a:spcBef>
                <a:spcPts val="50"/>
              </a:spcBef>
              <a:spcAft>
                <a:spcPts val="5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3600" b="1" i="1">
                <a:solidFill>
                  <a:srgbClr val="FF0000"/>
                </a:solidFill>
                <a:latin typeface="Arial" charset="0"/>
                <a:ea typeface="DejaVu Sans" pitchFamily="16" charset="0"/>
                <a:cs typeface="DejaVu Sans" pitchFamily="16" charset="0"/>
              </a:rPr>
              <a:t>ВНИМАНИЕ !  ВОПРОС</a:t>
            </a:r>
          </a:p>
        </p:txBody>
      </p:sp>
      <p:sp>
        <p:nvSpPr>
          <p:cNvPr id="33794" name="Rectangle 2"/>
          <p:cNvSpPr>
            <a:spLocks noChangeArrowheads="1"/>
          </p:cNvSpPr>
          <p:nvPr/>
        </p:nvSpPr>
        <p:spPr bwMode="auto">
          <a:xfrm>
            <a:off x="500063" y="1341438"/>
            <a:ext cx="8286750" cy="2195512"/>
          </a:xfrm>
          <a:prstGeom prst="rect">
            <a:avLst/>
          </a:prstGeom>
          <a:solidFill>
            <a:srgbClr val="0066FF">
              <a:alpha val="18999"/>
            </a:srgbClr>
          </a:solidFill>
          <a:ln w="57240" cap="flat">
            <a:solidFill>
              <a:srgbClr val="0000FF"/>
            </a:solidFill>
            <a:miter lim="800000"/>
            <a:headEnd/>
            <a:tailEnd/>
          </a:ln>
          <a:effectLst/>
        </p:spPr>
        <p:txBody>
          <a:bodyPr lIns="90000" tIns="46800" rIns="90000" bIns="46800"/>
          <a:lstStyle/>
          <a:p>
            <a:pPr marL="342900" algn="ctr">
              <a:lnSpc>
                <a:spcPct val="120000"/>
              </a:lnSpc>
              <a:spcBef>
                <a:spcPts val="650"/>
              </a:spcBef>
              <a:spcAft>
                <a:spcPts val="5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2400" b="1">
                <a:solidFill>
                  <a:srgbClr val="003366"/>
                </a:solidFill>
                <a:latin typeface="Arial" charset="0"/>
                <a:ea typeface="DejaVu Sans" pitchFamily="16" charset="0"/>
                <a:cs typeface="DejaVu Sans" pitchFamily="16" charset="0"/>
              </a:rPr>
              <a:t>Это крупный магазин,</a:t>
            </a:r>
          </a:p>
          <a:p>
            <a:pPr marL="342900" algn="ctr">
              <a:lnSpc>
                <a:spcPct val="120000"/>
              </a:lnSpc>
              <a:spcBef>
                <a:spcPts val="650"/>
              </a:spcBef>
              <a:spcAft>
                <a:spcPts val="5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2400" b="1">
                <a:solidFill>
                  <a:srgbClr val="003366"/>
                </a:solidFill>
                <a:latin typeface="Arial" charset="0"/>
                <a:ea typeface="DejaVu Sans" pitchFamily="16" charset="0"/>
                <a:cs typeface="DejaVu Sans" pitchFamily="16" charset="0"/>
              </a:rPr>
              <a:t>У него не счесть витрин.</a:t>
            </a:r>
          </a:p>
          <a:p>
            <a:pPr marL="342900" algn="ctr">
              <a:lnSpc>
                <a:spcPct val="120000"/>
              </a:lnSpc>
              <a:spcBef>
                <a:spcPts val="950"/>
              </a:spcBef>
              <a:spcAft>
                <a:spcPts val="5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2400" b="1">
                <a:solidFill>
                  <a:srgbClr val="003366"/>
                </a:solidFill>
                <a:latin typeface="Arial" charset="0"/>
                <a:ea typeface="DejaVu Sans" pitchFamily="16" charset="0"/>
                <a:cs typeface="DejaVu Sans" pitchFamily="16" charset="0"/>
              </a:rPr>
              <a:t>Всё найдётся на прилавке –</a:t>
            </a:r>
            <a:r>
              <a:rPr lang="ru-RU">
                <a:solidFill>
                  <a:srgbClr val="000000"/>
                </a:solidFill>
                <a:latin typeface="Arial" charset="0"/>
                <a:ea typeface="DejaVu Sans" pitchFamily="16" charset="0"/>
                <a:cs typeface="DejaVu Sans" pitchFamily="16" charset="0"/>
              </a:rPr>
              <a:t/>
            </a:r>
            <a:br>
              <a:rPr lang="ru-RU">
                <a:solidFill>
                  <a:srgbClr val="000000"/>
                </a:solidFill>
                <a:latin typeface="Arial" charset="0"/>
                <a:ea typeface="DejaVu Sans" pitchFamily="16" charset="0"/>
                <a:cs typeface="DejaVu Sans" pitchFamily="16" charset="0"/>
              </a:rPr>
            </a:br>
            <a:r>
              <a:rPr lang="ru-RU" sz="2400" b="1">
                <a:solidFill>
                  <a:srgbClr val="003366"/>
                </a:solidFill>
                <a:latin typeface="Arial" charset="0"/>
                <a:ea typeface="DejaVu Sans" pitchFamily="16" charset="0"/>
                <a:cs typeface="DejaVu Sans" pitchFamily="16" charset="0"/>
              </a:rPr>
              <a:t>От одежды до булавки</a:t>
            </a:r>
            <a:r>
              <a:rPr lang="ru-RU" sz="3600" b="1">
                <a:solidFill>
                  <a:srgbClr val="003366"/>
                </a:solidFill>
                <a:latin typeface="Arial" charset="0"/>
                <a:ea typeface="DejaVu Sans" pitchFamily="16" charset="0"/>
                <a:cs typeface="DejaVu Sans" pitchFamily="16" charset="0"/>
              </a:rPr>
              <a:t>. </a:t>
            </a:r>
          </a:p>
        </p:txBody>
      </p:sp>
      <p:pic>
        <p:nvPicPr>
          <p:cNvPr id="33795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95288" y="404813"/>
            <a:ext cx="1368425" cy="1368425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  <p:pic>
        <p:nvPicPr>
          <p:cNvPr id="33796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39750" y="549275"/>
            <a:ext cx="1042988" cy="1042988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  <p:sp>
        <p:nvSpPr>
          <p:cNvPr id="33797" name="WordArt 5"/>
          <p:cNvSpPr>
            <a:spLocks noChangeArrowheads="1" noChangeShapeType="1" noTextEdit="1"/>
          </p:cNvSpPr>
          <p:nvPr/>
        </p:nvSpPr>
        <p:spPr bwMode="auto">
          <a:xfrm>
            <a:off x="755650" y="765175"/>
            <a:ext cx="576263" cy="5762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ru-RU" sz="2400" b="1">
                <a:ln w="9525" cap="flat">
                  <a:noFill/>
                  <a:round/>
                  <a:headEnd/>
                  <a:tailEnd/>
                </a:ln>
                <a:solidFill>
                  <a:srgbClr val="000000"/>
                </a:solidFill>
                <a:latin typeface="DejaVu Sans"/>
              </a:rPr>
              <a:t>16</a:t>
            </a:r>
          </a:p>
        </p:txBody>
      </p:sp>
      <p:pic>
        <p:nvPicPr>
          <p:cNvPr id="33798" name="Picture 6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84213" y="5589588"/>
            <a:ext cx="647700" cy="538162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  <p:pic>
        <p:nvPicPr>
          <p:cNvPr id="33799" name="Picture 7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547813" y="5589588"/>
            <a:ext cx="647700" cy="538162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  <p:pic>
        <p:nvPicPr>
          <p:cNvPr id="33800" name="Picture 8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411413" y="5589588"/>
            <a:ext cx="647700" cy="538162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  <p:pic>
        <p:nvPicPr>
          <p:cNvPr id="33801" name="Picture 9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276600" y="5589588"/>
            <a:ext cx="647700" cy="538162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  <p:pic>
        <p:nvPicPr>
          <p:cNvPr id="33802" name="Picture 10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140200" y="5589588"/>
            <a:ext cx="647700" cy="538162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  <p:sp>
        <p:nvSpPr>
          <p:cNvPr id="33803" name="Rectangle 11"/>
          <p:cNvSpPr>
            <a:spLocks noChangeArrowheads="1"/>
          </p:cNvSpPr>
          <p:nvPr/>
        </p:nvSpPr>
        <p:spPr bwMode="auto">
          <a:xfrm>
            <a:off x="4572000" y="3716338"/>
            <a:ext cx="4321175" cy="574675"/>
          </a:xfrm>
          <a:prstGeom prst="rect">
            <a:avLst/>
          </a:prstGeom>
          <a:solidFill>
            <a:srgbClr val="FFFFFF"/>
          </a:solidFill>
          <a:ln w="76320" cap="flat">
            <a:solidFill>
              <a:srgbClr val="CC0000"/>
            </a:solidFill>
            <a:miter lim="800000"/>
            <a:headEnd/>
            <a:tailEnd/>
          </a:ln>
          <a:effectLst/>
        </p:spPr>
        <p:txBody>
          <a:bodyPr wrap="none" lIns="90000" tIns="46800" rIns="90000" bIns="46800" anchor="ctr"/>
          <a:lstStyle/>
          <a:p>
            <a:pPr algn="ctr">
              <a:lnSpc>
                <a:spcPct val="100000"/>
              </a:lnSpc>
              <a:spcBef>
                <a:spcPts val="50"/>
              </a:spcBef>
              <a:spcAft>
                <a:spcPts val="5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3200" b="1" i="1">
                <a:solidFill>
                  <a:srgbClr val="660033"/>
                </a:solidFill>
                <a:latin typeface="Arial" charset="0"/>
                <a:ea typeface="DejaVu Sans" pitchFamily="16" charset="0"/>
                <a:cs typeface="DejaVu Sans" pitchFamily="16" charset="0"/>
              </a:rPr>
              <a:t>Правильный ответ</a:t>
            </a:r>
          </a:p>
        </p:txBody>
      </p:sp>
      <p:sp>
        <p:nvSpPr>
          <p:cNvPr id="33804" name="AutoShape 12"/>
          <p:cNvSpPr>
            <a:spLocks noChangeArrowheads="1"/>
          </p:cNvSpPr>
          <p:nvPr/>
        </p:nvSpPr>
        <p:spPr bwMode="auto">
          <a:xfrm rot="10800000">
            <a:off x="5072063" y="4822825"/>
            <a:ext cx="3857625" cy="773113"/>
          </a:xfrm>
          <a:custGeom>
            <a:avLst/>
            <a:gdLst>
              <a:gd name="G0" fmla="+- 10716 0 0"/>
              <a:gd name="G1" fmla="+- 2147 0 0"/>
            </a:gdLst>
            <a:ahLst/>
            <a:cxnLst>
              <a:cxn ang="0">
                <a:pos x="r" y="vc"/>
              </a:cxn>
              <a:cxn ang="5400000">
                <a:pos x="hc" y="b"/>
              </a:cxn>
              <a:cxn ang="10800000">
                <a:pos x="l" y="vc"/>
              </a:cxn>
              <a:cxn ang="16200000">
                <a:pos x="hc" y="t"/>
              </a:cxn>
            </a:cxnLst>
            <a:rect l="0" t="0" r="0" b="0"/>
            <a:pathLst>
              <a:path>
                <a:moveTo>
                  <a:pt x="0" y="0"/>
                </a:moveTo>
                <a:lnTo>
                  <a:pt x="1786" y="0"/>
                </a:lnTo>
                <a:lnTo>
                  <a:pt x="4465" y="0"/>
                </a:lnTo>
                <a:lnTo>
                  <a:pt x="10716" y="0"/>
                </a:lnTo>
                <a:lnTo>
                  <a:pt x="10716" y="1253"/>
                </a:lnTo>
                <a:lnTo>
                  <a:pt x="10716" y="1790"/>
                </a:lnTo>
                <a:lnTo>
                  <a:pt x="10716" y="2148"/>
                </a:lnTo>
                <a:lnTo>
                  <a:pt x="4465" y="2148"/>
                </a:lnTo>
                <a:lnTo>
                  <a:pt x="4683" y="7855"/>
                </a:lnTo>
                <a:lnTo>
                  <a:pt x="1786" y="2148"/>
                </a:lnTo>
                <a:lnTo>
                  <a:pt x="0" y="2148"/>
                </a:lnTo>
                <a:lnTo>
                  <a:pt x="0" y="1790"/>
                </a:lnTo>
                <a:lnTo>
                  <a:pt x="0" y="1253"/>
                </a:lnTo>
                <a:close/>
              </a:path>
            </a:pathLst>
          </a:custGeom>
          <a:solidFill>
            <a:srgbClr val="FFFFFF"/>
          </a:solidFill>
          <a:ln w="76320" cap="flat">
            <a:solidFill>
              <a:srgbClr val="660033"/>
            </a:solidFill>
            <a:miter lim="800000"/>
            <a:headEnd/>
            <a:tailEnd/>
          </a:ln>
          <a:effectLst/>
        </p:spPr>
        <p:txBody>
          <a:bodyPr lIns="90000" tIns="46800" rIns="90000" bIns="46800"/>
          <a:lstStyle/>
          <a:p>
            <a:pPr>
              <a:lnSpc>
                <a:spcPct val="100000"/>
              </a:lnSpc>
              <a:spcBef>
                <a:spcPts val="50"/>
              </a:spcBef>
              <a:spcAft>
                <a:spcPts val="5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2800" b="1">
                <a:solidFill>
                  <a:srgbClr val="CC0000"/>
                </a:solidFill>
                <a:latin typeface="Arial" charset="0"/>
                <a:ea typeface="DejaVu Sans" pitchFamily="16" charset="0"/>
                <a:cs typeface="DejaVu Sans" pitchFamily="16" charset="0"/>
              </a:rPr>
              <a:t>     супермаркет       </a:t>
            </a:r>
          </a:p>
        </p:txBody>
      </p:sp>
      <p:sp>
        <p:nvSpPr>
          <p:cNvPr id="33805" name="Rectangle 13"/>
          <p:cNvSpPr>
            <a:spLocks noChangeArrowheads="1"/>
          </p:cNvSpPr>
          <p:nvPr/>
        </p:nvSpPr>
        <p:spPr bwMode="auto">
          <a:xfrm>
            <a:off x="0" y="6297613"/>
            <a:ext cx="9144000" cy="560387"/>
          </a:xfrm>
          <a:prstGeom prst="rect">
            <a:avLst/>
          </a:prstGeom>
          <a:solidFill>
            <a:srgbClr val="3366FF">
              <a:alpha val="31000"/>
            </a:srgbClr>
          </a:solidFill>
          <a:ln w="57240" cap="flat">
            <a:solidFill>
              <a:srgbClr val="3366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grpSp>
        <p:nvGrpSpPr>
          <p:cNvPr id="33806" name="Group 14"/>
          <p:cNvGrpSpPr>
            <a:grpSpLocks/>
          </p:cNvGrpSpPr>
          <p:nvPr/>
        </p:nvGrpSpPr>
        <p:grpSpPr bwMode="auto">
          <a:xfrm>
            <a:off x="5930900" y="6450013"/>
            <a:ext cx="1431925" cy="290512"/>
            <a:chOff x="3736" y="4063"/>
            <a:chExt cx="902" cy="183"/>
          </a:xfrm>
        </p:grpSpPr>
        <p:pic>
          <p:nvPicPr>
            <p:cNvPr id="33807" name="Picture 15"/>
            <p:cNvPicPr>
              <a:picLocks noChangeAspect="1" noChangeArrowheads="1"/>
            </p:cNvPicPr>
            <p:nvPr/>
          </p:nvPicPr>
          <p:blipFill>
            <a:blip r:embed="rId8"/>
            <a:srcRect/>
            <a:stretch>
              <a:fillRect/>
            </a:stretch>
          </p:blipFill>
          <p:spPr bwMode="auto">
            <a:xfrm>
              <a:off x="3736" y="4063"/>
              <a:ext cx="902" cy="183"/>
            </a:xfrm>
            <a:prstGeom prst="rect">
              <a:avLst/>
            </a:prstGeom>
            <a:noFill/>
            <a:ln w="9525" cap="flat">
              <a:noFill/>
              <a:round/>
              <a:headEnd/>
              <a:tailEnd/>
            </a:ln>
            <a:effectLst/>
          </p:spPr>
        </p:pic>
        <p:sp>
          <p:nvSpPr>
            <p:cNvPr id="33808" name="Rectangle 16"/>
            <p:cNvSpPr>
              <a:spLocks noChangeArrowheads="1"/>
            </p:cNvSpPr>
            <p:nvPr/>
          </p:nvSpPr>
          <p:spPr bwMode="auto">
            <a:xfrm>
              <a:off x="3742" y="4065"/>
              <a:ext cx="890" cy="177"/>
            </a:xfrm>
            <a:prstGeom prst="rect">
              <a:avLst/>
            </a:prstGeom>
            <a:noFill/>
            <a:ln w="9525" cap="flat">
              <a:noFill/>
              <a:round/>
              <a:headEnd/>
              <a:tailEnd/>
            </a:ln>
            <a:effectLst/>
          </p:spPr>
          <p:txBody>
            <a:bodyPr wrap="none" lIns="90000" tIns="46800" rIns="90000" bIns="46800" anchor="ctr"/>
            <a:lstStyle/>
            <a:p>
              <a:pPr algn="ctr">
                <a:lnSpc>
                  <a:spcPct val="100000"/>
                </a:lnSpc>
                <a:spcBef>
                  <a:spcPts val="50"/>
                </a:spcBef>
                <a:spcAft>
                  <a:spcPts val="5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r>
                <a:rPr lang="ru-RU" sz="1400">
                  <a:solidFill>
                    <a:srgbClr val="000000"/>
                  </a:solidFill>
                  <a:latin typeface="Arial" charset="0"/>
                  <a:ea typeface="DejaVu Sans" pitchFamily="16" charset="0"/>
                  <a:cs typeface="DejaVu Sans" pitchFamily="16" charset="0"/>
                </a:rPr>
                <a:t>Правила игры</a:t>
              </a:r>
            </a:p>
          </p:txBody>
        </p:sp>
      </p:grpSp>
      <p:grpSp>
        <p:nvGrpSpPr>
          <p:cNvPr id="33809" name="Group 17"/>
          <p:cNvGrpSpPr>
            <a:grpSpLocks/>
          </p:cNvGrpSpPr>
          <p:nvPr/>
        </p:nvGrpSpPr>
        <p:grpSpPr bwMode="auto">
          <a:xfrm>
            <a:off x="7443788" y="6450013"/>
            <a:ext cx="1570037" cy="290512"/>
            <a:chOff x="4689" y="4063"/>
            <a:chExt cx="989" cy="183"/>
          </a:xfrm>
        </p:grpSpPr>
        <p:pic>
          <p:nvPicPr>
            <p:cNvPr id="33810" name="Picture 18"/>
            <p:cNvPicPr>
              <a:picLocks noChangeAspect="1" noChangeArrowheads="1"/>
            </p:cNvPicPr>
            <p:nvPr/>
          </p:nvPicPr>
          <p:blipFill>
            <a:blip r:embed="rId9"/>
            <a:srcRect/>
            <a:stretch>
              <a:fillRect/>
            </a:stretch>
          </p:blipFill>
          <p:spPr bwMode="auto">
            <a:xfrm>
              <a:off x="4689" y="4063"/>
              <a:ext cx="989" cy="183"/>
            </a:xfrm>
            <a:prstGeom prst="rect">
              <a:avLst/>
            </a:prstGeom>
            <a:noFill/>
            <a:ln w="9525" cap="flat">
              <a:noFill/>
              <a:round/>
              <a:headEnd/>
              <a:tailEnd/>
            </a:ln>
            <a:effectLst/>
          </p:spPr>
        </p:pic>
        <p:sp>
          <p:nvSpPr>
            <p:cNvPr id="33811" name="Rectangle 19"/>
            <p:cNvSpPr>
              <a:spLocks noChangeArrowheads="1"/>
            </p:cNvSpPr>
            <p:nvPr/>
          </p:nvSpPr>
          <p:spPr bwMode="auto">
            <a:xfrm>
              <a:off x="4694" y="4065"/>
              <a:ext cx="981" cy="177"/>
            </a:xfrm>
            <a:prstGeom prst="rect">
              <a:avLst/>
            </a:prstGeom>
            <a:noFill/>
            <a:ln w="9525" cap="flat">
              <a:noFill/>
              <a:round/>
              <a:headEnd/>
              <a:tailEnd/>
            </a:ln>
            <a:effectLst/>
          </p:spPr>
          <p:txBody>
            <a:bodyPr wrap="none" lIns="90000" tIns="46800" rIns="90000" bIns="46800" anchor="ctr"/>
            <a:lstStyle/>
            <a:p>
              <a:pPr algn="ctr">
                <a:lnSpc>
                  <a:spcPct val="100000"/>
                </a:lnSpc>
                <a:spcBef>
                  <a:spcPts val="50"/>
                </a:spcBef>
                <a:spcAft>
                  <a:spcPts val="5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r>
                <a:rPr lang="ru-RU" sz="1400" b="1">
                  <a:solidFill>
                    <a:srgbClr val="FF0000"/>
                  </a:solidFill>
                  <a:latin typeface="Arial" charset="0"/>
                  <a:ea typeface="DejaVu Sans" pitchFamily="16" charset="0"/>
                  <a:cs typeface="DejaVu Sans" pitchFamily="16" charset="0"/>
                </a:rPr>
                <a:t>Продолжить игру</a:t>
              </a:r>
            </a:p>
          </p:txBody>
        </p:sp>
      </p:grpSp>
      <p:pic>
        <p:nvPicPr>
          <p:cNvPr id="33812" name="Picture 20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1147763" y="3544888"/>
            <a:ext cx="3165475" cy="1900237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Effect">
                      <p:stCondLst>
                        <p:cond delay="0"/>
                      </p:stCondLst>
                      <p:childTnLst>
                        <p:par>
                          <p:cTn id="4" fill="hold" nodeType="withEffect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7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Effect">
                            <p:stCondLst>
                              <p:cond delay="500"/>
                            </p:stCondLst>
                            <p:childTnLst>
                              <p:par>
                                <p:cTn id="8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 additive="repl">
                                        <p:cTn id="10" dur="500"/>
                                        <p:tgtEl>
                                          <p:spTgt spid="337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Effect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 additive="repl">
                                        <p:cTn id="14" dur="500"/>
                                        <p:tgtEl>
                                          <p:spTgt spid="337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Effect">
                            <p:stCondLst>
                              <p:cond delay="1500"/>
                            </p:stCondLst>
                            <p:childTnLst>
                              <p:par>
                                <p:cTn id="16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 additive="repl">
                                        <p:cTn id="18" dur="500"/>
                                        <p:tgtEl>
                                          <p:spTgt spid="337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Effect">
                            <p:stCondLst>
                              <p:cond delay="2000"/>
                            </p:stCondLst>
                            <p:childTnLst>
                              <p:par>
                                <p:cTn id="20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 additive="repl">
                                        <p:cTn id="22" dur="500"/>
                                        <p:tgtEl>
                                          <p:spTgt spid="3379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Effect">
                            <p:stCondLst>
                              <p:cond delay="2500"/>
                            </p:stCondLst>
                            <p:childTnLst>
                              <p:par>
                                <p:cTn id="24" presetID="1" presetClass="entr" fill="hold" nodeType="after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 additive="repl"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Effect">
                            <p:stCondLst>
                              <p:cond delay="5500"/>
                            </p:stCondLst>
                            <p:childTnLst>
                              <p:par>
                                <p:cTn id="27" presetID="1" presetClass="entr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 additive="repl"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7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Effect">
                            <p:stCondLst>
                              <p:cond delay="7000"/>
                            </p:stCondLst>
                            <p:childTnLst>
                              <p:par>
                                <p:cTn id="30" presetID="1" presetClass="entr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 additive="repl"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8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Effect">
                            <p:stCondLst>
                              <p:cond delay="8500"/>
                            </p:stCondLst>
                            <p:childTnLst>
                              <p:par>
                                <p:cTn id="33" presetID="1" presetClass="entr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 additive="repl"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8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Effect">
                            <p:stCondLst>
                              <p:cond delay="10000"/>
                            </p:stCondLst>
                            <p:childTnLst>
                              <p:par>
                                <p:cTn id="36" presetID="1" presetClass="entr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 additive="repl"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8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Effect">
                      <p:stCondLst>
                        <p:cond delay="indefinite"/>
                      </p:stCondLst>
                      <p:childTnLst>
                        <p:par>
                          <p:cTn id="39" fill="hold" nodeType="withEffect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 additive="repl">
                                        <p:cTn id="42" dur="500"/>
                                        <p:tgtEl>
                                          <p:spTgt spid="338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 nodeType="afterEffect">
                            <p:stCondLst>
                              <p:cond delay="500"/>
                            </p:stCondLst>
                            <p:childTnLst>
                              <p:par>
                                <p:cTn id="4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 additive="repl">
                                        <p:cTn id="46" dur="500"/>
                                        <p:tgtEl>
                                          <p:spTgt spid="338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49" dur="3000"/>
                                        <p:tgtEl>
                                          <p:spTgt spid="338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7" name="Picture 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95288" y="404813"/>
            <a:ext cx="1368425" cy="1368425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  <p:pic>
        <p:nvPicPr>
          <p:cNvPr id="34818" name="Picture 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71500" y="571500"/>
            <a:ext cx="1042988" cy="1071563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  <p:sp>
        <p:nvSpPr>
          <p:cNvPr id="34819" name="WordArt 3"/>
          <p:cNvSpPr>
            <a:spLocks noChangeArrowheads="1" noChangeShapeType="1" noTextEdit="1"/>
          </p:cNvSpPr>
          <p:nvPr/>
        </p:nvSpPr>
        <p:spPr bwMode="auto">
          <a:xfrm>
            <a:off x="755650" y="765175"/>
            <a:ext cx="576263" cy="5762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ru-RU" sz="2400" b="1">
                <a:ln w="9525" cap="flat">
                  <a:noFill/>
                  <a:round/>
                  <a:headEnd/>
                  <a:tailEnd/>
                </a:ln>
                <a:solidFill>
                  <a:srgbClr val="000000"/>
                </a:solidFill>
                <a:latin typeface="DejaVu Sans"/>
              </a:rPr>
              <a:t>20</a:t>
            </a:r>
          </a:p>
        </p:txBody>
      </p:sp>
      <p:sp>
        <p:nvSpPr>
          <p:cNvPr id="34820" name="Rectangle 4"/>
          <p:cNvSpPr>
            <a:spLocks noChangeArrowheads="1"/>
          </p:cNvSpPr>
          <p:nvPr/>
        </p:nvSpPr>
        <p:spPr bwMode="auto">
          <a:xfrm>
            <a:off x="2143125" y="500063"/>
            <a:ext cx="5715000" cy="642937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  <p:txBody>
          <a:bodyPr lIns="90000" tIns="46800" rIns="90000" bIns="46800">
            <a:spAutoFit/>
          </a:bodyPr>
          <a:lstStyle/>
          <a:p>
            <a:pPr>
              <a:lnSpc>
                <a:spcPct val="100000"/>
              </a:lnSpc>
              <a:spcBef>
                <a:spcPts val="50"/>
              </a:spcBef>
              <a:spcAft>
                <a:spcPts val="5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3600" b="1" i="1">
                <a:solidFill>
                  <a:srgbClr val="FF0000"/>
                </a:solidFill>
                <a:latin typeface="Arial" charset="0"/>
                <a:ea typeface="DejaVu Sans" pitchFamily="16" charset="0"/>
                <a:cs typeface="DejaVu Sans" pitchFamily="16" charset="0"/>
              </a:rPr>
              <a:t>ВНИМАНИЕ !  ВОПРОС</a:t>
            </a:r>
          </a:p>
        </p:txBody>
      </p:sp>
      <p:sp>
        <p:nvSpPr>
          <p:cNvPr id="34821" name="Rectangle 5"/>
          <p:cNvSpPr>
            <a:spLocks noChangeArrowheads="1"/>
          </p:cNvSpPr>
          <p:nvPr/>
        </p:nvSpPr>
        <p:spPr bwMode="auto">
          <a:xfrm>
            <a:off x="500063" y="1714500"/>
            <a:ext cx="8286750" cy="1857375"/>
          </a:xfrm>
          <a:prstGeom prst="rect">
            <a:avLst/>
          </a:prstGeom>
          <a:solidFill>
            <a:srgbClr val="0066FF">
              <a:alpha val="18999"/>
            </a:srgbClr>
          </a:solidFill>
          <a:ln w="57240" cap="flat">
            <a:solidFill>
              <a:srgbClr val="0000FF"/>
            </a:solidFill>
            <a:miter lim="800000"/>
            <a:headEnd/>
            <a:tailEnd/>
          </a:ln>
          <a:effectLst/>
        </p:spPr>
        <p:txBody>
          <a:bodyPr lIns="90000" tIns="46800" rIns="90000" bIns="46800"/>
          <a:lstStyle/>
          <a:p>
            <a:pPr marL="342900" indent="-341313" algn="ctr">
              <a:lnSpc>
                <a:spcPct val="100000"/>
              </a:lnSpc>
              <a:spcBef>
                <a:spcPts val="650"/>
              </a:spcBef>
              <a:spcAft>
                <a:spcPts val="5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</a:tabLst>
            </a:pPr>
            <a:r>
              <a:rPr lang="ru-RU" sz="2400" b="1">
                <a:solidFill>
                  <a:srgbClr val="003366"/>
                </a:solidFill>
                <a:latin typeface="Arial" charset="0"/>
                <a:ea typeface="DejaVu Sans" pitchFamily="16" charset="0"/>
                <a:cs typeface="DejaVu Sans" pitchFamily="16" charset="0"/>
              </a:rPr>
              <a:t>В наши дни не встретишь эту</a:t>
            </a:r>
          </a:p>
          <a:p>
            <a:pPr marL="342900" indent="-341313" algn="ctr">
              <a:lnSpc>
                <a:spcPct val="100000"/>
              </a:lnSpc>
              <a:spcBef>
                <a:spcPts val="650"/>
              </a:spcBef>
              <a:spcAft>
                <a:spcPts val="5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</a:tabLst>
            </a:pPr>
            <a:r>
              <a:rPr lang="ru-RU" sz="2400" b="1">
                <a:solidFill>
                  <a:srgbClr val="003366"/>
                </a:solidFill>
                <a:latin typeface="Arial" charset="0"/>
                <a:ea typeface="DejaVu Sans" pitchFamily="16" charset="0"/>
                <a:cs typeface="DejaVu Sans" pitchFamily="16" charset="0"/>
              </a:rPr>
              <a:t>Очень малую монету.</a:t>
            </a:r>
          </a:p>
          <a:p>
            <a:pPr marL="342900" indent="-341313" algn="ctr">
              <a:lnSpc>
                <a:spcPct val="100000"/>
              </a:lnSpc>
              <a:spcBef>
                <a:spcPts val="650"/>
              </a:spcBef>
              <a:spcAft>
                <a:spcPts val="5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</a:tabLst>
            </a:pPr>
            <a:r>
              <a:rPr lang="ru-RU" sz="2400" b="1">
                <a:solidFill>
                  <a:srgbClr val="003366"/>
                </a:solidFill>
                <a:latin typeface="Arial" charset="0"/>
                <a:ea typeface="DejaVu Sans" pitchFamily="16" charset="0"/>
                <a:cs typeface="DejaVu Sans" pitchFamily="16" charset="0"/>
              </a:rPr>
              <a:t>В сказках ты её найдёшь,</a:t>
            </a:r>
          </a:p>
          <a:p>
            <a:pPr marL="342900" indent="-341313" algn="ctr">
              <a:lnSpc>
                <a:spcPct val="100000"/>
              </a:lnSpc>
              <a:spcBef>
                <a:spcPts val="650"/>
              </a:spcBef>
              <a:spcAft>
                <a:spcPts val="5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</a:tabLst>
            </a:pPr>
            <a:r>
              <a:rPr lang="ru-RU" sz="2400" b="1">
                <a:solidFill>
                  <a:srgbClr val="003366"/>
                </a:solidFill>
                <a:latin typeface="Arial" charset="0"/>
                <a:ea typeface="DejaVu Sans" pitchFamily="16" charset="0"/>
                <a:cs typeface="DejaVu Sans" pitchFamily="16" charset="0"/>
              </a:rPr>
              <a:t>Денежка зовётся ... </a:t>
            </a:r>
          </a:p>
        </p:txBody>
      </p:sp>
      <p:sp>
        <p:nvSpPr>
          <p:cNvPr id="34822" name="Rectangle 6"/>
          <p:cNvSpPr>
            <a:spLocks noChangeArrowheads="1"/>
          </p:cNvSpPr>
          <p:nvPr/>
        </p:nvSpPr>
        <p:spPr bwMode="auto">
          <a:xfrm>
            <a:off x="4572000" y="3716338"/>
            <a:ext cx="4321175" cy="574675"/>
          </a:xfrm>
          <a:prstGeom prst="rect">
            <a:avLst/>
          </a:prstGeom>
          <a:solidFill>
            <a:srgbClr val="FFFFFF"/>
          </a:solidFill>
          <a:ln w="76320" cap="flat">
            <a:solidFill>
              <a:srgbClr val="CC0000"/>
            </a:solidFill>
            <a:miter lim="800000"/>
            <a:headEnd/>
            <a:tailEnd/>
          </a:ln>
          <a:effectLst/>
        </p:spPr>
        <p:txBody>
          <a:bodyPr wrap="none" lIns="90000" tIns="46800" rIns="90000" bIns="46800" anchor="ctr"/>
          <a:lstStyle/>
          <a:p>
            <a:pPr algn="ctr">
              <a:lnSpc>
                <a:spcPct val="100000"/>
              </a:lnSpc>
              <a:spcBef>
                <a:spcPts val="50"/>
              </a:spcBef>
              <a:spcAft>
                <a:spcPts val="5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3200" b="1" i="1">
                <a:solidFill>
                  <a:srgbClr val="660033"/>
                </a:solidFill>
                <a:latin typeface="Arial" charset="0"/>
                <a:ea typeface="DejaVu Sans" pitchFamily="16" charset="0"/>
                <a:cs typeface="DejaVu Sans" pitchFamily="16" charset="0"/>
              </a:rPr>
              <a:t>Правильный ответ</a:t>
            </a:r>
          </a:p>
        </p:txBody>
      </p:sp>
      <p:sp>
        <p:nvSpPr>
          <p:cNvPr id="34823" name="AutoShape 7"/>
          <p:cNvSpPr>
            <a:spLocks noChangeArrowheads="1"/>
          </p:cNvSpPr>
          <p:nvPr/>
        </p:nvSpPr>
        <p:spPr bwMode="auto">
          <a:xfrm rot="10800000">
            <a:off x="5072063" y="4805363"/>
            <a:ext cx="3857625" cy="1417637"/>
          </a:xfrm>
          <a:custGeom>
            <a:avLst/>
            <a:gdLst>
              <a:gd name="G0" fmla="+- 10716 0 0"/>
              <a:gd name="G1" fmla="+- 3938 0 0"/>
            </a:gdLst>
            <a:ahLst/>
            <a:cxnLst>
              <a:cxn ang="0">
                <a:pos x="r" y="vc"/>
              </a:cxn>
              <a:cxn ang="5400000">
                <a:pos x="hc" y="b"/>
              </a:cxn>
              <a:cxn ang="10800000">
                <a:pos x="l" y="vc"/>
              </a:cxn>
              <a:cxn ang="16200000">
                <a:pos x="hc" y="t"/>
              </a:cxn>
            </a:cxnLst>
            <a:rect l="0" t="0" r="0" b="0"/>
            <a:pathLst>
              <a:path>
                <a:moveTo>
                  <a:pt x="0" y="0"/>
                </a:moveTo>
                <a:lnTo>
                  <a:pt x="1786" y="0"/>
                </a:lnTo>
                <a:lnTo>
                  <a:pt x="4465" y="0"/>
                </a:lnTo>
                <a:lnTo>
                  <a:pt x="10716" y="0"/>
                </a:lnTo>
                <a:lnTo>
                  <a:pt x="10716" y="2297"/>
                </a:lnTo>
                <a:lnTo>
                  <a:pt x="10716" y="3282"/>
                </a:lnTo>
                <a:lnTo>
                  <a:pt x="10716" y="3938"/>
                </a:lnTo>
                <a:lnTo>
                  <a:pt x="4465" y="3938"/>
                </a:lnTo>
                <a:lnTo>
                  <a:pt x="3632" y="12234"/>
                </a:lnTo>
                <a:lnTo>
                  <a:pt x="1786" y="3938"/>
                </a:lnTo>
                <a:lnTo>
                  <a:pt x="0" y="3938"/>
                </a:lnTo>
                <a:lnTo>
                  <a:pt x="0" y="3282"/>
                </a:lnTo>
                <a:lnTo>
                  <a:pt x="0" y="2297"/>
                </a:lnTo>
                <a:close/>
              </a:path>
            </a:pathLst>
          </a:custGeom>
          <a:solidFill>
            <a:srgbClr val="FFFFFF"/>
          </a:solidFill>
          <a:ln w="76320" cap="flat">
            <a:solidFill>
              <a:srgbClr val="660033"/>
            </a:solidFill>
            <a:miter lim="800000"/>
            <a:headEnd/>
            <a:tailEnd/>
          </a:ln>
          <a:effectLst/>
        </p:spPr>
        <p:txBody>
          <a:bodyPr lIns="90000" tIns="46800" rIns="90000" bIns="46800"/>
          <a:lstStyle/>
          <a:p>
            <a:pPr algn="ctr">
              <a:lnSpc>
                <a:spcPct val="100000"/>
              </a:lnSpc>
              <a:spcBef>
                <a:spcPts val="50"/>
              </a:spcBef>
              <a:spcAft>
                <a:spcPts val="5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>
              <a:solidFill>
                <a:srgbClr val="000000"/>
              </a:solidFill>
              <a:ea typeface="DejaVu Sans" pitchFamily="16" charset="0"/>
              <a:cs typeface="DejaVu Sans" pitchFamily="16" charset="0"/>
            </a:endParaRPr>
          </a:p>
          <a:p>
            <a:pPr algn="ctr">
              <a:lnSpc>
                <a:spcPct val="100000"/>
              </a:lnSpc>
              <a:spcBef>
                <a:spcPts val="50"/>
              </a:spcBef>
              <a:spcAft>
                <a:spcPts val="5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2800" b="1">
                <a:solidFill>
                  <a:srgbClr val="CC0000"/>
                </a:solidFill>
                <a:latin typeface="Arial" charset="0"/>
                <a:ea typeface="DejaVu Sans" pitchFamily="16" charset="0"/>
                <a:cs typeface="DejaVu Sans" pitchFamily="16" charset="0"/>
              </a:rPr>
              <a:t>грош</a:t>
            </a:r>
          </a:p>
        </p:txBody>
      </p:sp>
      <p:pic>
        <p:nvPicPr>
          <p:cNvPr id="34824" name="Picture 8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84213" y="5589588"/>
            <a:ext cx="647700" cy="538162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  <p:pic>
        <p:nvPicPr>
          <p:cNvPr id="34825" name="Picture 9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547813" y="5589588"/>
            <a:ext cx="647700" cy="538162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  <p:pic>
        <p:nvPicPr>
          <p:cNvPr id="34826" name="Picture 10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411413" y="5589588"/>
            <a:ext cx="647700" cy="538162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  <p:pic>
        <p:nvPicPr>
          <p:cNvPr id="34827" name="Picture 11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276600" y="5589588"/>
            <a:ext cx="647700" cy="538162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  <p:pic>
        <p:nvPicPr>
          <p:cNvPr id="34828" name="Picture 1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140200" y="5589588"/>
            <a:ext cx="647700" cy="538162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  <p:sp>
        <p:nvSpPr>
          <p:cNvPr id="34829" name="Rectangle 13"/>
          <p:cNvSpPr>
            <a:spLocks noChangeArrowheads="1"/>
          </p:cNvSpPr>
          <p:nvPr/>
        </p:nvSpPr>
        <p:spPr bwMode="auto">
          <a:xfrm>
            <a:off x="0" y="6297613"/>
            <a:ext cx="9144000" cy="560387"/>
          </a:xfrm>
          <a:prstGeom prst="rect">
            <a:avLst/>
          </a:prstGeom>
          <a:solidFill>
            <a:srgbClr val="3366FF">
              <a:alpha val="31000"/>
            </a:srgbClr>
          </a:solidFill>
          <a:ln w="57240" cap="flat">
            <a:solidFill>
              <a:srgbClr val="3366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grpSp>
        <p:nvGrpSpPr>
          <p:cNvPr id="34830" name="Group 14"/>
          <p:cNvGrpSpPr>
            <a:grpSpLocks/>
          </p:cNvGrpSpPr>
          <p:nvPr/>
        </p:nvGrpSpPr>
        <p:grpSpPr bwMode="auto">
          <a:xfrm>
            <a:off x="5930900" y="6450013"/>
            <a:ext cx="1431925" cy="290512"/>
            <a:chOff x="3736" y="4063"/>
            <a:chExt cx="902" cy="183"/>
          </a:xfrm>
        </p:grpSpPr>
        <p:pic>
          <p:nvPicPr>
            <p:cNvPr id="34831" name="Picture 15"/>
            <p:cNvPicPr>
              <a:picLocks noChangeAspect="1" noChangeArrowheads="1"/>
            </p:cNvPicPr>
            <p:nvPr/>
          </p:nvPicPr>
          <p:blipFill>
            <a:blip r:embed="rId8"/>
            <a:srcRect/>
            <a:stretch>
              <a:fillRect/>
            </a:stretch>
          </p:blipFill>
          <p:spPr bwMode="auto">
            <a:xfrm>
              <a:off x="3736" y="4063"/>
              <a:ext cx="902" cy="183"/>
            </a:xfrm>
            <a:prstGeom prst="rect">
              <a:avLst/>
            </a:prstGeom>
            <a:noFill/>
            <a:ln w="9525" cap="flat">
              <a:noFill/>
              <a:round/>
              <a:headEnd/>
              <a:tailEnd/>
            </a:ln>
            <a:effectLst/>
          </p:spPr>
        </p:pic>
        <p:sp>
          <p:nvSpPr>
            <p:cNvPr id="34832" name="Rectangle 16"/>
            <p:cNvSpPr>
              <a:spLocks noChangeArrowheads="1"/>
            </p:cNvSpPr>
            <p:nvPr/>
          </p:nvSpPr>
          <p:spPr bwMode="auto">
            <a:xfrm>
              <a:off x="3742" y="4065"/>
              <a:ext cx="890" cy="177"/>
            </a:xfrm>
            <a:prstGeom prst="rect">
              <a:avLst/>
            </a:prstGeom>
            <a:noFill/>
            <a:ln w="9525" cap="flat">
              <a:noFill/>
              <a:round/>
              <a:headEnd/>
              <a:tailEnd/>
            </a:ln>
            <a:effectLst/>
          </p:spPr>
          <p:txBody>
            <a:bodyPr wrap="none" lIns="90000" tIns="46800" rIns="90000" bIns="46800" anchor="ctr"/>
            <a:lstStyle/>
            <a:p>
              <a:pPr algn="ctr">
                <a:lnSpc>
                  <a:spcPct val="100000"/>
                </a:lnSpc>
                <a:spcBef>
                  <a:spcPts val="50"/>
                </a:spcBef>
                <a:spcAft>
                  <a:spcPts val="5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r>
                <a:rPr lang="ru-RU" sz="1400">
                  <a:solidFill>
                    <a:srgbClr val="000000"/>
                  </a:solidFill>
                  <a:latin typeface="Arial" charset="0"/>
                  <a:ea typeface="DejaVu Sans" pitchFamily="16" charset="0"/>
                  <a:cs typeface="DejaVu Sans" pitchFamily="16" charset="0"/>
                </a:rPr>
                <a:t>Правила игры</a:t>
              </a:r>
            </a:p>
          </p:txBody>
        </p:sp>
      </p:grpSp>
      <p:grpSp>
        <p:nvGrpSpPr>
          <p:cNvPr id="34833" name="Group 17"/>
          <p:cNvGrpSpPr>
            <a:grpSpLocks/>
          </p:cNvGrpSpPr>
          <p:nvPr/>
        </p:nvGrpSpPr>
        <p:grpSpPr bwMode="auto">
          <a:xfrm>
            <a:off x="7443788" y="6450013"/>
            <a:ext cx="1570037" cy="290512"/>
            <a:chOff x="4689" y="4063"/>
            <a:chExt cx="989" cy="183"/>
          </a:xfrm>
        </p:grpSpPr>
        <p:pic>
          <p:nvPicPr>
            <p:cNvPr id="34834" name="Picture 18"/>
            <p:cNvPicPr>
              <a:picLocks noChangeAspect="1" noChangeArrowheads="1"/>
            </p:cNvPicPr>
            <p:nvPr/>
          </p:nvPicPr>
          <p:blipFill>
            <a:blip r:embed="rId9"/>
            <a:srcRect/>
            <a:stretch>
              <a:fillRect/>
            </a:stretch>
          </p:blipFill>
          <p:spPr bwMode="auto">
            <a:xfrm>
              <a:off x="4689" y="4063"/>
              <a:ext cx="989" cy="183"/>
            </a:xfrm>
            <a:prstGeom prst="rect">
              <a:avLst/>
            </a:prstGeom>
            <a:noFill/>
            <a:ln w="9525" cap="flat">
              <a:noFill/>
              <a:round/>
              <a:headEnd/>
              <a:tailEnd/>
            </a:ln>
            <a:effectLst/>
          </p:spPr>
        </p:pic>
        <p:sp>
          <p:nvSpPr>
            <p:cNvPr id="34835" name="Rectangle 19"/>
            <p:cNvSpPr>
              <a:spLocks noChangeArrowheads="1"/>
            </p:cNvSpPr>
            <p:nvPr/>
          </p:nvSpPr>
          <p:spPr bwMode="auto">
            <a:xfrm>
              <a:off x="4694" y="4065"/>
              <a:ext cx="981" cy="177"/>
            </a:xfrm>
            <a:prstGeom prst="rect">
              <a:avLst/>
            </a:prstGeom>
            <a:noFill/>
            <a:ln w="9525" cap="flat">
              <a:noFill/>
              <a:round/>
              <a:headEnd/>
              <a:tailEnd/>
            </a:ln>
            <a:effectLst/>
          </p:spPr>
          <p:txBody>
            <a:bodyPr wrap="none" lIns="90000" tIns="46800" rIns="90000" bIns="46800" anchor="ctr"/>
            <a:lstStyle/>
            <a:p>
              <a:pPr algn="ctr">
                <a:lnSpc>
                  <a:spcPct val="100000"/>
                </a:lnSpc>
                <a:spcBef>
                  <a:spcPts val="50"/>
                </a:spcBef>
                <a:spcAft>
                  <a:spcPts val="5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r>
                <a:rPr lang="ru-RU" sz="1400" b="1">
                  <a:solidFill>
                    <a:srgbClr val="FF0000"/>
                  </a:solidFill>
                  <a:latin typeface="Arial" charset="0"/>
                  <a:ea typeface="DejaVu Sans" pitchFamily="16" charset="0"/>
                  <a:cs typeface="DejaVu Sans" pitchFamily="16" charset="0"/>
                </a:rPr>
                <a:t>Продолжить игру</a:t>
              </a:r>
            </a:p>
          </p:txBody>
        </p:sp>
      </p:grpSp>
      <p:pic>
        <p:nvPicPr>
          <p:cNvPr id="34836" name="Picture 20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1493838" y="3609975"/>
            <a:ext cx="2006600" cy="1979613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Effect">
                      <p:stCondLst>
                        <p:cond delay="0"/>
                      </p:stCondLst>
                      <p:childTnLst>
                        <p:par>
                          <p:cTn id="4" fill="hold" nodeType="withEffect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Effect">
                            <p:stCondLst>
                              <p:cond delay="0"/>
                            </p:stCondLst>
                            <p:childTnLst>
                              <p:par>
                                <p:cTn id="8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 additive="repl">
                                        <p:cTn id="10" dur="500"/>
                                        <p:tgtEl>
                                          <p:spTgt spid="348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Effect">
                            <p:stCondLst>
                              <p:cond delay="500"/>
                            </p:stCondLst>
                            <p:childTnLst>
                              <p:par>
                                <p:cTn id="12" presetID="1" presetClass="entr" fill="hold" nodeType="after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 additive="repl"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8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Effect">
                            <p:stCondLst>
                              <p:cond delay="3500"/>
                            </p:stCondLst>
                            <p:childTnLst>
                              <p:par>
                                <p:cTn id="15" presetID="1" presetClass="entr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 additive="repl"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8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Effect">
                            <p:stCondLst>
                              <p:cond delay="5000"/>
                            </p:stCondLst>
                            <p:childTnLst>
                              <p:par>
                                <p:cTn id="18" presetID="1" presetClass="entr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 additive="repl"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8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Effect">
                            <p:stCondLst>
                              <p:cond delay="6500"/>
                            </p:stCondLst>
                            <p:childTnLst>
                              <p:par>
                                <p:cTn id="21" presetID="1" presetClass="entr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 additive="repl"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8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Effect">
                            <p:stCondLst>
                              <p:cond delay="8000"/>
                            </p:stCondLst>
                            <p:childTnLst>
                              <p:par>
                                <p:cTn id="24" presetID="1" presetClass="entr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 additive="repl"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8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Effect">
                      <p:stCondLst>
                        <p:cond delay="indefinite"/>
                      </p:stCondLst>
                      <p:childTnLst>
                        <p:par>
                          <p:cTn id="27" fill="hold" nodeType="withEffect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 additive="repl">
                                        <p:cTn id="30" dur="500"/>
                                        <p:tgtEl>
                                          <p:spTgt spid="348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Effect">
                            <p:stCondLst>
                              <p:cond delay="500"/>
                            </p:stCondLst>
                            <p:childTnLst>
                              <p:par>
                                <p:cTn id="3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 additive="repl">
                                        <p:cTn id="34" dur="500"/>
                                        <p:tgtEl>
                                          <p:spTgt spid="348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37" dur="3000"/>
                                        <p:tgtEl>
                                          <p:spTgt spid="348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Rectangle 1"/>
          <p:cNvSpPr>
            <a:spLocks noChangeArrowheads="1"/>
          </p:cNvSpPr>
          <p:nvPr/>
        </p:nvSpPr>
        <p:spPr bwMode="auto">
          <a:xfrm>
            <a:off x="2195513" y="274638"/>
            <a:ext cx="5832475" cy="852487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  <p:txBody>
          <a:bodyPr lIns="90000" tIns="46800" rIns="90000" bIns="46800" anchor="ctr"/>
          <a:lstStyle/>
          <a:p>
            <a:pPr algn="ctr">
              <a:lnSpc>
                <a:spcPct val="100000"/>
              </a:lnSpc>
              <a:spcBef>
                <a:spcPts val="50"/>
              </a:spcBef>
              <a:spcAft>
                <a:spcPts val="5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3600" b="1" i="1">
                <a:solidFill>
                  <a:srgbClr val="FF0000"/>
                </a:solidFill>
                <a:latin typeface="Arial" charset="0"/>
                <a:ea typeface="DejaVu Sans" pitchFamily="16" charset="0"/>
                <a:cs typeface="DejaVu Sans" pitchFamily="16" charset="0"/>
              </a:rPr>
              <a:t>ВНИМАНИЕ !  ВОПРОС</a:t>
            </a:r>
          </a:p>
        </p:txBody>
      </p:sp>
      <p:sp>
        <p:nvSpPr>
          <p:cNvPr id="35842" name="Rectangle 2"/>
          <p:cNvSpPr>
            <a:spLocks noChangeArrowheads="1"/>
          </p:cNvSpPr>
          <p:nvPr/>
        </p:nvSpPr>
        <p:spPr bwMode="auto">
          <a:xfrm>
            <a:off x="500063" y="1714500"/>
            <a:ext cx="8286750" cy="1138238"/>
          </a:xfrm>
          <a:prstGeom prst="rect">
            <a:avLst/>
          </a:prstGeom>
          <a:solidFill>
            <a:srgbClr val="0066FF">
              <a:alpha val="18999"/>
            </a:srgbClr>
          </a:solidFill>
          <a:ln w="57240" cap="flat">
            <a:solidFill>
              <a:srgbClr val="0000FF"/>
            </a:solidFill>
            <a:miter lim="800000"/>
            <a:headEnd/>
            <a:tailEnd/>
          </a:ln>
          <a:effectLst/>
        </p:spPr>
        <p:txBody>
          <a:bodyPr lIns="90000" tIns="46800" rIns="90000" bIns="46800"/>
          <a:lstStyle/>
          <a:p>
            <a:pPr marL="342900" algn="ctr">
              <a:lnSpc>
                <a:spcPct val="100000"/>
              </a:lnSpc>
              <a:spcBef>
                <a:spcPts val="750"/>
              </a:spcBef>
              <a:spcAft>
                <a:spcPts val="5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2800" b="1">
                <a:solidFill>
                  <a:srgbClr val="660066"/>
                </a:solidFill>
                <a:latin typeface="Arial" charset="0"/>
                <a:ea typeface="DejaVu Sans" pitchFamily="16" charset="0"/>
                <a:cs typeface="DejaVu Sans" pitchFamily="16" charset="0"/>
              </a:rPr>
              <a:t>Какую валюту возят в автомобилях марки "Шевроле"?</a:t>
            </a:r>
          </a:p>
        </p:txBody>
      </p:sp>
      <p:pic>
        <p:nvPicPr>
          <p:cNvPr id="35843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95288" y="404813"/>
            <a:ext cx="1368425" cy="1368425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  <p:pic>
        <p:nvPicPr>
          <p:cNvPr id="35844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39750" y="549275"/>
            <a:ext cx="1042988" cy="1042988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  <p:sp>
        <p:nvSpPr>
          <p:cNvPr id="35845" name="WordArt 5"/>
          <p:cNvSpPr>
            <a:spLocks noChangeArrowheads="1" noChangeShapeType="1" noTextEdit="1"/>
          </p:cNvSpPr>
          <p:nvPr/>
        </p:nvSpPr>
        <p:spPr bwMode="auto">
          <a:xfrm>
            <a:off x="755650" y="765175"/>
            <a:ext cx="576263" cy="5762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ru-RU" sz="2400" b="1">
                <a:ln w="9525" cap="flat">
                  <a:noFill/>
                  <a:round/>
                  <a:headEnd/>
                  <a:tailEnd/>
                </a:ln>
                <a:solidFill>
                  <a:srgbClr val="000000"/>
                </a:solidFill>
                <a:latin typeface="DejaVu Sans"/>
              </a:rPr>
              <a:t>24</a:t>
            </a:r>
          </a:p>
        </p:txBody>
      </p:sp>
      <p:pic>
        <p:nvPicPr>
          <p:cNvPr id="35846" name="Picture 6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84213" y="5589588"/>
            <a:ext cx="647700" cy="538162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  <p:pic>
        <p:nvPicPr>
          <p:cNvPr id="35847" name="Picture 7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547813" y="5589588"/>
            <a:ext cx="647700" cy="538162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  <p:pic>
        <p:nvPicPr>
          <p:cNvPr id="35848" name="Picture 8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411413" y="5589588"/>
            <a:ext cx="647700" cy="538162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  <p:pic>
        <p:nvPicPr>
          <p:cNvPr id="35849" name="Picture 9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276600" y="5589588"/>
            <a:ext cx="647700" cy="538162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  <p:pic>
        <p:nvPicPr>
          <p:cNvPr id="35850" name="Picture 10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140200" y="5589588"/>
            <a:ext cx="647700" cy="538162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  <p:sp>
        <p:nvSpPr>
          <p:cNvPr id="35851" name="Rectangle 11"/>
          <p:cNvSpPr>
            <a:spLocks noChangeArrowheads="1"/>
          </p:cNvSpPr>
          <p:nvPr/>
        </p:nvSpPr>
        <p:spPr bwMode="auto">
          <a:xfrm>
            <a:off x="4572000" y="3716338"/>
            <a:ext cx="4321175" cy="574675"/>
          </a:xfrm>
          <a:prstGeom prst="rect">
            <a:avLst/>
          </a:prstGeom>
          <a:solidFill>
            <a:srgbClr val="FFFFFF"/>
          </a:solidFill>
          <a:ln w="76320" cap="flat">
            <a:solidFill>
              <a:srgbClr val="CC0000"/>
            </a:solidFill>
            <a:miter lim="800000"/>
            <a:headEnd/>
            <a:tailEnd/>
          </a:ln>
          <a:effectLst/>
        </p:spPr>
        <p:txBody>
          <a:bodyPr wrap="none" lIns="90000" tIns="46800" rIns="90000" bIns="46800" anchor="ctr"/>
          <a:lstStyle/>
          <a:p>
            <a:pPr algn="ctr">
              <a:lnSpc>
                <a:spcPct val="100000"/>
              </a:lnSpc>
              <a:spcBef>
                <a:spcPts val="50"/>
              </a:spcBef>
              <a:spcAft>
                <a:spcPts val="5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3200" b="1" i="1">
                <a:solidFill>
                  <a:srgbClr val="660033"/>
                </a:solidFill>
                <a:latin typeface="Arial" charset="0"/>
                <a:ea typeface="DejaVu Sans" pitchFamily="16" charset="0"/>
                <a:cs typeface="DejaVu Sans" pitchFamily="16" charset="0"/>
              </a:rPr>
              <a:t>Правильный ответ</a:t>
            </a:r>
          </a:p>
        </p:txBody>
      </p:sp>
      <p:sp>
        <p:nvSpPr>
          <p:cNvPr id="35852" name="AutoShape 12"/>
          <p:cNvSpPr>
            <a:spLocks noChangeArrowheads="1"/>
          </p:cNvSpPr>
          <p:nvPr/>
        </p:nvSpPr>
        <p:spPr bwMode="auto">
          <a:xfrm rot="10800000">
            <a:off x="5148263" y="4805363"/>
            <a:ext cx="3311525" cy="1131887"/>
          </a:xfrm>
          <a:custGeom>
            <a:avLst/>
            <a:gdLst>
              <a:gd name="G0" fmla="+- 9198 0 0"/>
              <a:gd name="G1" fmla="+- 3144 0 0"/>
            </a:gdLst>
            <a:ahLst/>
            <a:cxnLst>
              <a:cxn ang="0">
                <a:pos x="r" y="vc"/>
              </a:cxn>
              <a:cxn ang="5400000">
                <a:pos x="hc" y="b"/>
              </a:cxn>
              <a:cxn ang="10800000">
                <a:pos x="l" y="vc"/>
              </a:cxn>
              <a:cxn ang="16200000">
                <a:pos x="hc" y="t"/>
              </a:cxn>
            </a:cxnLst>
            <a:rect l="0" t="0" r="0" b="0"/>
            <a:pathLst>
              <a:path>
                <a:moveTo>
                  <a:pt x="0" y="0"/>
                </a:moveTo>
                <a:lnTo>
                  <a:pt x="1533" y="0"/>
                </a:lnTo>
                <a:lnTo>
                  <a:pt x="3833" y="0"/>
                </a:lnTo>
                <a:lnTo>
                  <a:pt x="9198" y="0"/>
                </a:lnTo>
                <a:lnTo>
                  <a:pt x="9198" y="1834"/>
                </a:lnTo>
                <a:lnTo>
                  <a:pt x="9198" y="2620"/>
                </a:lnTo>
                <a:lnTo>
                  <a:pt x="9198" y="3144"/>
                </a:lnTo>
                <a:lnTo>
                  <a:pt x="3833" y="3144"/>
                </a:lnTo>
                <a:lnTo>
                  <a:pt x="3118" y="9768"/>
                </a:lnTo>
                <a:lnTo>
                  <a:pt x="1533" y="3144"/>
                </a:lnTo>
                <a:lnTo>
                  <a:pt x="0" y="3144"/>
                </a:lnTo>
                <a:lnTo>
                  <a:pt x="0" y="2620"/>
                </a:lnTo>
                <a:lnTo>
                  <a:pt x="0" y="1834"/>
                </a:lnTo>
                <a:close/>
              </a:path>
            </a:pathLst>
          </a:custGeom>
          <a:solidFill>
            <a:srgbClr val="FFFFFF"/>
          </a:solidFill>
          <a:ln w="76320" cap="flat">
            <a:solidFill>
              <a:srgbClr val="660033"/>
            </a:solidFill>
            <a:miter lim="800000"/>
            <a:headEnd/>
            <a:tailEnd/>
          </a:ln>
          <a:effectLst/>
        </p:spPr>
        <p:txBody>
          <a:bodyPr lIns="90000" tIns="46800" rIns="90000" bIns="46800"/>
          <a:lstStyle/>
          <a:p>
            <a:pPr algn="ctr">
              <a:lnSpc>
                <a:spcPct val="100000"/>
              </a:lnSpc>
              <a:spcBef>
                <a:spcPts val="50"/>
              </a:spcBef>
              <a:spcAft>
                <a:spcPts val="5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3200" b="1">
                <a:solidFill>
                  <a:srgbClr val="CC0000"/>
                </a:solidFill>
                <a:latin typeface="Arial" charset="0"/>
                <a:ea typeface="DejaVu Sans" pitchFamily="16" charset="0"/>
                <a:cs typeface="DejaVu Sans" pitchFamily="16" charset="0"/>
              </a:rPr>
              <a:t>шЕВРОле - евро</a:t>
            </a:r>
          </a:p>
        </p:txBody>
      </p:sp>
      <p:sp>
        <p:nvSpPr>
          <p:cNvPr id="35853" name="Rectangle 13"/>
          <p:cNvSpPr>
            <a:spLocks noChangeArrowheads="1"/>
          </p:cNvSpPr>
          <p:nvPr/>
        </p:nvSpPr>
        <p:spPr bwMode="auto">
          <a:xfrm>
            <a:off x="0" y="6297613"/>
            <a:ext cx="9144000" cy="560387"/>
          </a:xfrm>
          <a:prstGeom prst="rect">
            <a:avLst/>
          </a:prstGeom>
          <a:solidFill>
            <a:srgbClr val="3366FF">
              <a:alpha val="31000"/>
            </a:srgbClr>
          </a:solidFill>
          <a:ln w="57240" cap="flat">
            <a:solidFill>
              <a:srgbClr val="3366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grpSp>
        <p:nvGrpSpPr>
          <p:cNvPr id="35854" name="Group 14"/>
          <p:cNvGrpSpPr>
            <a:grpSpLocks/>
          </p:cNvGrpSpPr>
          <p:nvPr/>
        </p:nvGrpSpPr>
        <p:grpSpPr bwMode="auto">
          <a:xfrm>
            <a:off x="5930900" y="6450013"/>
            <a:ext cx="1431925" cy="290512"/>
            <a:chOff x="3736" y="4063"/>
            <a:chExt cx="902" cy="183"/>
          </a:xfrm>
        </p:grpSpPr>
        <p:pic>
          <p:nvPicPr>
            <p:cNvPr id="35855" name="Picture 15"/>
            <p:cNvPicPr>
              <a:picLocks noChangeAspect="1" noChangeArrowheads="1"/>
            </p:cNvPicPr>
            <p:nvPr/>
          </p:nvPicPr>
          <p:blipFill>
            <a:blip r:embed="rId8"/>
            <a:srcRect/>
            <a:stretch>
              <a:fillRect/>
            </a:stretch>
          </p:blipFill>
          <p:spPr bwMode="auto">
            <a:xfrm>
              <a:off x="3736" y="4063"/>
              <a:ext cx="902" cy="183"/>
            </a:xfrm>
            <a:prstGeom prst="rect">
              <a:avLst/>
            </a:prstGeom>
            <a:noFill/>
            <a:ln w="9525" cap="flat">
              <a:noFill/>
              <a:round/>
              <a:headEnd/>
              <a:tailEnd/>
            </a:ln>
            <a:effectLst/>
          </p:spPr>
        </p:pic>
        <p:sp>
          <p:nvSpPr>
            <p:cNvPr id="35856" name="Rectangle 16"/>
            <p:cNvSpPr>
              <a:spLocks noChangeArrowheads="1"/>
            </p:cNvSpPr>
            <p:nvPr/>
          </p:nvSpPr>
          <p:spPr bwMode="auto">
            <a:xfrm>
              <a:off x="3742" y="4065"/>
              <a:ext cx="890" cy="177"/>
            </a:xfrm>
            <a:prstGeom prst="rect">
              <a:avLst/>
            </a:prstGeom>
            <a:noFill/>
            <a:ln w="9525" cap="flat">
              <a:noFill/>
              <a:round/>
              <a:headEnd/>
              <a:tailEnd/>
            </a:ln>
            <a:effectLst/>
          </p:spPr>
          <p:txBody>
            <a:bodyPr wrap="none" lIns="90000" tIns="46800" rIns="90000" bIns="46800" anchor="ctr"/>
            <a:lstStyle/>
            <a:p>
              <a:pPr algn="ctr">
                <a:lnSpc>
                  <a:spcPct val="100000"/>
                </a:lnSpc>
                <a:spcBef>
                  <a:spcPts val="50"/>
                </a:spcBef>
                <a:spcAft>
                  <a:spcPts val="5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r>
                <a:rPr lang="ru-RU" sz="1400">
                  <a:solidFill>
                    <a:srgbClr val="000000"/>
                  </a:solidFill>
                  <a:latin typeface="Arial" charset="0"/>
                  <a:ea typeface="DejaVu Sans" pitchFamily="16" charset="0"/>
                  <a:cs typeface="DejaVu Sans" pitchFamily="16" charset="0"/>
                </a:rPr>
                <a:t>Правила игры</a:t>
              </a:r>
            </a:p>
          </p:txBody>
        </p:sp>
      </p:grpSp>
      <p:grpSp>
        <p:nvGrpSpPr>
          <p:cNvPr id="35857" name="Group 17"/>
          <p:cNvGrpSpPr>
            <a:grpSpLocks/>
          </p:cNvGrpSpPr>
          <p:nvPr/>
        </p:nvGrpSpPr>
        <p:grpSpPr bwMode="auto">
          <a:xfrm>
            <a:off x="7443788" y="6450013"/>
            <a:ext cx="1570037" cy="290512"/>
            <a:chOff x="4689" y="4063"/>
            <a:chExt cx="989" cy="183"/>
          </a:xfrm>
        </p:grpSpPr>
        <p:pic>
          <p:nvPicPr>
            <p:cNvPr id="35858" name="Picture 18"/>
            <p:cNvPicPr>
              <a:picLocks noChangeAspect="1" noChangeArrowheads="1"/>
            </p:cNvPicPr>
            <p:nvPr/>
          </p:nvPicPr>
          <p:blipFill>
            <a:blip r:embed="rId9"/>
            <a:srcRect/>
            <a:stretch>
              <a:fillRect/>
            </a:stretch>
          </p:blipFill>
          <p:spPr bwMode="auto">
            <a:xfrm>
              <a:off x="4689" y="4063"/>
              <a:ext cx="989" cy="183"/>
            </a:xfrm>
            <a:prstGeom prst="rect">
              <a:avLst/>
            </a:prstGeom>
            <a:noFill/>
            <a:ln w="9525" cap="flat">
              <a:noFill/>
              <a:round/>
              <a:headEnd/>
              <a:tailEnd/>
            </a:ln>
            <a:effectLst/>
          </p:spPr>
        </p:pic>
        <p:sp>
          <p:nvSpPr>
            <p:cNvPr id="35859" name="Rectangle 19"/>
            <p:cNvSpPr>
              <a:spLocks noChangeArrowheads="1"/>
            </p:cNvSpPr>
            <p:nvPr/>
          </p:nvSpPr>
          <p:spPr bwMode="auto">
            <a:xfrm>
              <a:off x="4694" y="4065"/>
              <a:ext cx="981" cy="177"/>
            </a:xfrm>
            <a:prstGeom prst="rect">
              <a:avLst/>
            </a:prstGeom>
            <a:noFill/>
            <a:ln w="9525" cap="flat">
              <a:noFill/>
              <a:round/>
              <a:headEnd/>
              <a:tailEnd/>
            </a:ln>
            <a:effectLst/>
          </p:spPr>
          <p:txBody>
            <a:bodyPr wrap="none" lIns="90000" tIns="46800" rIns="90000" bIns="46800" anchor="ctr"/>
            <a:lstStyle/>
            <a:p>
              <a:pPr algn="ctr">
                <a:lnSpc>
                  <a:spcPct val="100000"/>
                </a:lnSpc>
                <a:spcBef>
                  <a:spcPts val="50"/>
                </a:spcBef>
                <a:spcAft>
                  <a:spcPts val="5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r>
                <a:rPr lang="ru-RU" sz="1400" b="1">
                  <a:solidFill>
                    <a:srgbClr val="FF0000"/>
                  </a:solidFill>
                  <a:latin typeface="Arial" charset="0"/>
                  <a:ea typeface="DejaVu Sans" pitchFamily="16" charset="0"/>
                  <a:cs typeface="DejaVu Sans" pitchFamily="16" charset="0"/>
                </a:rPr>
                <a:t>Продолжить игру</a:t>
              </a:r>
            </a:p>
          </p:txBody>
        </p:sp>
      </p:grpSp>
      <p:pic>
        <p:nvPicPr>
          <p:cNvPr id="35860" name="Picture 20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417513" y="3235325"/>
            <a:ext cx="3987800" cy="2111375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Effect">
                      <p:stCondLst>
                        <p:cond delay="0"/>
                      </p:stCondLst>
                      <p:childTnLst>
                        <p:par>
                          <p:cTn id="4" fill="hold" nodeType="withEffect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8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Effect">
                            <p:stCondLst>
                              <p:cond delay="500"/>
                            </p:stCondLst>
                            <p:childTnLst>
                              <p:par>
                                <p:cTn id="8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 additive="repl">
                                        <p:cTn id="10" dur="500"/>
                                        <p:tgtEl>
                                          <p:spTgt spid="358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Effect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 additive="repl">
                                        <p:cTn id="14" dur="500"/>
                                        <p:tgtEl>
                                          <p:spTgt spid="358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Effect">
                            <p:stCondLst>
                              <p:cond delay="1500"/>
                            </p:stCondLst>
                            <p:childTnLst>
                              <p:par>
                                <p:cTn id="16" presetID="1" presetClass="entr" fill="hold" nodeType="after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 additive="repl"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8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Effect">
                            <p:stCondLst>
                              <p:cond delay="4500"/>
                            </p:stCondLst>
                            <p:childTnLst>
                              <p:par>
                                <p:cTn id="19" presetID="1" presetClass="entr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 additive="repl"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8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Effect">
                            <p:stCondLst>
                              <p:cond delay="6000"/>
                            </p:stCondLst>
                            <p:childTnLst>
                              <p:par>
                                <p:cTn id="22" presetID="1" presetClass="entr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 additive="repl"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8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Effect">
                            <p:stCondLst>
                              <p:cond delay="7500"/>
                            </p:stCondLst>
                            <p:childTnLst>
                              <p:par>
                                <p:cTn id="25" presetID="1" presetClass="entr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 additive="repl"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8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Effect">
                            <p:stCondLst>
                              <p:cond delay="9000"/>
                            </p:stCondLst>
                            <p:childTnLst>
                              <p:par>
                                <p:cTn id="28" presetID="1" presetClass="entr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 additive="repl"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8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Effect">
                      <p:stCondLst>
                        <p:cond delay="indefinite"/>
                      </p:stCondLst>
                      <p:childTnLst>
                        <p:par>
                          <p:cTn id="31" fill="hold" nodeType="withEffect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 additive="repl">
                                        <p:cTn id="34" dur="500"/>
                                        <p:tgtEl>
                                          <p:spTgt spid="358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Effect">
                            <p:stCondLst>
                              <p:cond delay="500"/>
                            </p:stCondLst>
                            <p:childTnLst>
                              <p:par>
                                <p:cTn id="3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 additive="repl">
                                        <p:cTn id="38" dur="500"/>
                                        <p:tgtEl>
                                          <p:spTgt spid="358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41" dur="3000"/>
                                        <p:tgtEl>
                                          <p:spTgt spid="358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Rectangle 1"/>
          <p:cNvSpPr>
            <a:spLocks noChangeArrowheads="1"/>
          </p:cNvSpPr>
          <p:nvPr/>
        </p:nvSpPr>
        <p:spPr bwMode="auto">
          <a:xfrm>
            <a:off x="2195513" y="274638"/>
            <a:ext cx="5832475" cy="852487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  <p:txBody>
          <a:bodyPr lIns="90000" tIns="46800" rIns="90000" bIns="46800" anchor="ctr"/>
          <a:lstStyle/>
          <a:p>
            <a:pPr algn="ctr">
              <a:lnSpc>
                <a:spcPct val="100000"/>
              </a:lnSpc>
              <a:spcBef>
                <a:spcPts val="50"/>
              </a:spcBef>
              <a:spcAft>
                <a:spcPts val="5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3600" b="1" i="1">
                <a:solidFill>
                  <a:srgbClr val="FF0000"/>
                </a:solidFill>
                <a:latin typeface="Arial" charset="0"/>
                <a:ea typeface="DejaVu Sans" pitchFamily="16" charset="0"/>
                <a:cs typeface="DejaVu Sans" pitchFamily="16" charset="0"/>
              </a:rPr>
              <a:t>ВНИМАНИЕ !  ВОПРОС</a:t>
            </a:r>
          </a:p>
        </p:txBody>
      </p:sp>
      <p:sp>
        <p:nvSpPr>
          <p:cNvPr id="36866" name="Rectangle 2"/>
          <p:cNvSpPr>
            <a:spLocks noChangeArrowheads="1"/>
          </p:cNvSpPr>
          <p:nvPr/>
        </p:nvSpPr>
        <p:spPr bwMode="auto">
          <a:xfrm>
            <a:off x="571500" y="1643063"/>
            <a:ext cx="8143875" cy="1857375"/>
          </a:xfrm>
          <a:prstGeom prst="rect">
            <a:avLst/>
          </a:prstGeom>
          <a:solidFill>
            <a:srgbClr val="0066FF">
              <a:alpha val="18999"/>
            </a:srgbClr>
          </a:solidFill>
          <a:ln w="57240" cap="flat">
            <a:solidFill>
              <a:srgbClr val="0000FF"/>
            </a:solidFill>
            <a:miter lim="800000"/>
            <a:headEnd/>
            <a:tailEnd/>
          </a:ln>
          <a:effectLst/>
        </p:spPr>
        <p:txBody>
          <a:bodyPr lIns="90000" tIns="46800" rIns="90000" bIns="46800"/>
          <a:lstStyle/>
          <a:p>
            <a:pPr marL="342900" algn="ctr">
              <a:lnSpc>
                <a:spcPct val="100000"/>
              </a:lnSpc>
              <a:spcBef>
                <a:spcPts val="850"/>
              </a:spcBef>
              <a:spcAft>
                <a:spcPts val="5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>
              <a:solidFill>
                <a:srgbClr val="000000"/>
              </a:solidFill>
              <a:ea typeface="DejaVu Sans" pitchFamily="16" charset="0"/>
              <a:cs typeface="DejaVu Sans" pitchFamily="16" charset="0"/>
            </a:endParaRPr>
          </a:p>
          <a:p>
            <a:pPr marL="342900" algn="ctr">
              <a:lnSpc>
                <a:spcPct val="100000"/>
              </a:lnSpc>
              <a:spcBef>
                <a:spcPts val="850"/>
              </a:spcBef>
              <a:spcAft>
                <a:spcPts val="5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3200" b="1">
                <a:solidFill>
                  <a:srgbClr val="003366"/>
                </a:solidFill>
                <a:latin typeface="Arial" charset="0"/>
                <a:ea typeface="DejaVu Sans" pitchFamily="16" charset="0"/>
                <a:cs typeface="DejaVu Sans" pitchFamily="16" charset="0"/>
              </a:rPr>
              <a:t>Где цену набивают молотком?</a:t>
            </a:r>
          </a:p>
          <a:p>
            <a:pPr marL="342900" algn="ctr">
              <a:lnSpc>
                <a:spcPct val="100000"/>
              </a:lnSpc>
              <a:spcBef>
                <a:spcPts val="850"/>
              </a:spcBef>
              <a:spcAft>
                <a:spcPts val="5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3200">
              <a:solidFill>
                <a:srgbClr val="000000"/>
              </a:solidFill>
              <a:ea typeface="DejaVu Sans" pitchFamily="16" charset="0"/>
              <a:cs typeface="DejaVu Sans" pitchFamily="16" charset="0"/>
            </a:endParaRPr>
          </a:p>
          <a:p>
            <a:pPr marL="342900" algn="ctr">
              <a:lnSpc>
                <a:spcPct val="100000"/>
              </a:lnSpc>
              <a:spcBef>
                <a:spcPts val="850"/>
              </a:spcBef>
              <a:spcAft>
                <a:spcPts val="5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3200">
              <a:solidFill>
                <a:srgbClr val="000000"/>
              </a:solidFill>
              <a:ea typeface="DejaVu Sans" pitchFamily="16" charset="0"/>
              <a:cs typeface="DejaVu Sans" pitchFamily="16" charset="0"/>
            </a:endParaRPr>
          </a:p>
        </p:txBody>
      </p:sp>
      <p:pic>
        <p:nvPicPr>
          <p:cNvPr id="36867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95288" y="404813"/>
            <a:ext cx="1368425" cy="1368425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  <p:pic>
        <p:nvPicPr>
          <p:cNvPr id="36868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39750" y="549275"/>
            <a:ext cx="1042988" cy="1042988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  <p:sp>
        <p:nvSpPr>
          <p:cNvPr id="36869" name="WordArt 5"/>
          <p:cNvSpPr>
            <a:spLocks noChangeArrowheads="1" noChangeShapeType="1" noTextEdit="1"/>
          </p:cNvSpPr>
          <p:nvPr/>
        </p:nvSpPr>
        <p:spPr bwMode="auto">
          <a:xfrm>
            <a:off x="755650" y="765175"/>
            <a:ext cx="576263" cy="5762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ru-RU" sz="2400" b="1">
                <a:ln w="9525" cap="flat">
                  <a:noFill/>
                  <a:round/>
                  <a:headEnd/>
                  <a:tailEnd/>
                </a:ln>
                <a:solidFill>
                  <a:srgbClr val="000000"/>
                </a:solidFill>
                <a:latin typeface="DejaVu Sans"/>
              </a:rPr>
              <a:t>28</a:t>
            </a:r>
          </a:p>
        </p:txBody>
      </p:sp>
      <p:pic>
        <p:nvPicPr>
          <p:cNvPr id="36870" name="Picture 6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84213" y="5589588"/>
            <a:ext cx="647700" cy="538162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  <p:pic>
        <p:nvPicPr>
          <p:cNvPr id="36871" name="Picture 7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547813" y="5589588"/>
            <a:ext cx="647700" cy="538162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  <p:pic>
        <p:nvPicPr>
          <p:cNvPr id="36872" name="Picture 8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411413" y="5589588"/>
            <a:ext cx="647700" cy="538162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  <p:pic>
        <p:nvPicPr>
          <p:cNvPr id="36873" name="Picture 9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276600" y="5589588"/>
            <a:ext cx="647700" cy="538162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  <p:pic>
        <p:nvPicPr>
          <p:cNvPr id="36874" name="Picture 10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140200" y="5589588"/>
            <a:ext cx="647700" cy="538162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  <p:sp>
        <p:nvSpPr>
          <p:cNvPr id="36875" name="Rectangle 11"/>
          <p:cNvSpPr>
            <a:spLocks noChangeArrowheads="1"/>
          </p:cNvSpPr>
          <p:nvPr/>
        </p:nvSpPr>
        <p:spPr bwMode="auto">
          <a:xfrm>
            <a:off x="4572000" y="3716338"/>
            <a:ext cx="4321175" cy="574675"/>
          </a:xfrm>
          <a:prstGeom prst="rect">
            <a:avLst/>
          </a:prstGeom>
          <a:solidFill>
            <a:srgbClr val="FFFFFF"/>
          </a:solidFill>
          <a:ln w="76320" cap="flat">
            <a:solidFill>
              <a:srgbClr val="CC0000"/>
            </a:solidFill>
            <a:miter lim="800000"/>
            <a:headEnd/>
            <a:tailEnd/>
          </a:ln>
          <a:effectLst/>
        </p:spPr>
        <p:txBody>
          <a:bodyPr wrap="none" lIns="90000" tIns="46800" rIns="90000" bIns="46800" anchor="ctr"/>
          <a:lstStyle/>
          <a:p>
            <a:pPr algn="ctr">
              <a:lnSpc>
                <a:spcPct val="100000"/>
              </a:lnSpc>
              <a:spcBef>
                <a:spcPts val="50"/>
              </a:spcBef>
              <a:spcAft>
                <a:spcPts val="5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3200" b="1" i="1">
                <a:solidFill>
                  <a:srgbClr val="660033"/>
                </a:solidFill>
                <a:latin typeface="Arial" charset="0"/>
                <a:ea typeface="DejaVu Sans" pitchFamily="16" charset="0"/>
                <a:cs typeface="DejaVu Sans" pitchFamily="16" charset="0"/>
              </a:rPr>
              <a:t>Правильный ответ</a:t>
            </a:r>
          </a:p>
        </p:txBody>
      </p:sp>
      <p:sp>
        <p:nvSpPr>
          <p:cNvPr id="36876" name="AutoShape 12"/>
          <p:cNvSpPr>
            <a:spLocks noChangeArrowheads="1"/>
          </p:cNvSpPr>
          <p:nvPr/>
        </p:nvSpPr>
        <p:spPr bwMode="auto">
          <a:xfrm rot="10800000">
            <a:off x="5148263" y="4805363"/>
            <a:ext cx="3311525" cy="1060450"/>
          </a:xfrm>
          <a:custGeom>
            <a:avLst/>
            <a:gdLst>
              <a:gd name="G0" fmla="+- 9198 0 0"/>
              <a:gd name="G1" fmla="+- 2946 0 0"/>
            </a:gdLst>
            <a:ahLst/>
            <a:cxnLst>
              <a:cxn ang="0">
                <a:pos x="r" y="vc"/>
              </a:cxn>
              <a:cxn ang="5400000">
                <a:pos x="hc" y="b"/>
              </a:cxn>
              <a:cxn ang="10800000">
                <a:pos x="l" y="vc"/>
              </a:cxn>
              <a:cxn ang="16200000">
                <a:pos x="hc" y="t"/>
              </a:cxn>
            </a:cxnLst>
            <a:rect l="0" t="0" r="0" b="0"/>
            <a:pathLst>
              <a:path>
                <a:moveTo>
                  <a:pt x="0" y="0"/>
                </a:moveTo>
                <a:lnTo>
                  <a:pt x="1533" y="0"/>
                </a:lnTo>
                <a:lnTo>
                  <a:pt x="3833" y="0"/>
                </a:lnTo>
                <a:lnTo>
                  <a:pt x="9198" y="0"/>
                </a:lnTo>
                <a:lnTo>
                  <a:pt x="9198" y="1719"/>
                </a:lnTo>
                <a:lnTo>
                  <a:pt x="9198" y="2455"/>
                </a:lnTo>
                <a:lnTo>
                  <a:pt x="9198" y="2946"/>
                </a:lnTo>
                <a:lnTo>
                  <a:pt x="3833" y="2946"/>
                </a:lnTo>
                <a:lnTo>
                  <a:pt x="3118" y="9153"/>
                </a:lnTo>
                <a:lnTo>
                  <a:pt x="1533" y="2946"/>
                </a:lnTo>
                <a:lnTo>
                  <a:pt x="0" y="2946"/>
                </a:lnTo>
                <a:lnTo>
                  <a:pt x="0" y="2455"/>
                </a:lnTo>
                <a:lnTo>
                  <a:pt x="0" y="1719"/>
                </a:lnTo>
                <a:close/>
              </a:path>
            </a:pathLst>
          </a:custGeom>
          <a:solidFill>
            <a:srgbClr val="FFFFFF"/>
          </a:solidFill>
          <a:ln w="76320" cap="flat">
            <a:solidFill>
              <a:srgbClr val="660033"/>
            </a:solidFill>
            <a:miter lim="800000"/>
            <a:headEnd/>
            <a:tailEnd/>
          </a:ln>
          <a:effectLst/>
        </p:spPr>
        <p:txBody>
          <a:bodyPr lIns="90000" tIns="46800" rIns="90000" bIns="46800"/>
          <a:lstStyle/>
          <a:p>
            <a:pPr algn="ctr">
              <a:lnSpc>
                <a:spcPct val="100000"/>
              </a:lnSpc>
              <a:spcBef>
                <a:spcPts val="50"/>
              </a:spcBef>
              <a:spcAft>
                <a:spcPts val="5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3200" b="1">
                <a:solidFill>
                  <a:srgbClr val="CC0000"/>
                </a:solidFill>
                <a:latin typeface="Arial" charset="0"/>
                <a:ea typeface="DejaVu Sans" pitchFamily="16" charset="0"/>
                <a:cs typeface="DejaVu Sans" pitchFamily="16" charset="0"/>
              </a:rPr>
              <a:t>на аукционе </a:t>
            </a:r>
          </a:p>
        </p:txBody>
      </p:sp>
      <p:sp>
        <p:nvSpPr>
          <p:cNvPr id="36877" name="Rectangle 13"/>
          <p:cNvSpPr>
            <a:spLocks noChangeArrowheads="1"/>
          </p:cNvSpPr>
          <p:nvPr/>
        </p:nvSpPr>
        <p:spPr bwMode="auto">
          <a:xfrm>
            <a:off x="0" y="6297613"/>
            <a:ext cx="9144000" cy="560387"/>
          </a:xfrm>
          <a:prstGeom prst="rect">
            <a:avLst/>
          </a:prstGeom>
          <a:solidFill>
            <a:srgbClr val="3366FF">
              <a:alpha val="31000"/>
            </a:srgbClr>
          </a:solidFill>
          <a:ln w="57240" cap="flat">
            <a:solidFill>
              <a:srgbClr val="3366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grpSp>
        <p:nvGrpSpPr>
          <p:cNvPr id="36878" name="Group 14"/>
          <p:cNvGrpSpPr>
            <a:grpSpLocks/>
          </p:cNvGrpSpPr>
          <p:nvPr/>
        </p:nvGrpSpPr>
        <p:grpSpPr bwMode="auto">
          <a:xfrm>
            <a:off x="5930900" y="6450013"/>
            <a:ext cx="1431925" cy="290512"/>
            <a:chOff x="3736" y="4063"/>
            <a:chExt cx="902" cy="183"/>
          </a:xfrm>
        </p:grpSpPr>
        <p:pic>
          <p:nvPicPr>
            <p:cNvPr id="36879" name="Picture 15"/>
            <p:cNvPicPr>
              <a:picLocks noChangeAspect="1" noChangeArrowheads="1"/>
            </p:cNvPicPr>
            <p:nvPr/>
          </p:nvPicPr>
          <p:blipFill>
            <a:blip r:embed="rId8"/>
            <a:srcRect/>
            <a:stretch>
              <a:fillRect/>
            </a:stretch>
          </p:blipFill>
          <p:spPr bwMode="auto">
            <a:xfrm>
              <a:off x="3736" y="4063"/>
              <a:ext cx="902" cy="183"/>
            </a:xfrm>
            <a:prstGeom prst="rect">
              <a:avLst/>
            </a:prstGeom>
            <a:noFill/>
            <a:ln w="9525" cap="flat">
              <a:noFill/>
              <a:round/>
              <a:headEnd/>
              <a:tailEnd/>
            </a:ln>
            <a:effectLst/>
          </p:spPr>
        </p:pic>
        <p:sp>
          <p:nvSpPr>
            <p:cNvPr id="36880" name="Rectangle 16"/>
            <p:cNvSpPr>
              <a:spLocks noChangeArrowheads="1"/>
            </p:cNvSpPr>
            <p:nvPr/>
          </p:nvSpPr>
          <p:spPr bwMode="auto">
            <a:xfrm>
              <a:off x="3742" y="4065"/>
              <a:ext cx="890" cy="177"/>
            </a:xfrm>
            <a:prstGeom prst="rect">
              <a:avLst/>
            </a:prstGeom>
            <a:noFill/>
            <a:ln w="9525" cap="flat">
              <a:noFill/>
              <a:round/>
              <a:headEnd/>
              <a:tailEnd/>
            </a:ln>
            <a:effectLst/>
          </p:spPr>
          <p:txBody>
            <a:bodyPr wrap="none" lIns="90000" tIns="46800" rIns="90000" bIns="46800" anchor="ctr"/>
            <a:lstStyle/>
            <a:p>
              <a:pPr algn="ctr">
                <a:lnSpc>
                  <a:spcPct val="100000"/>
                </a:lnSpc>
                <a:spcBef>
                  <a:spcPts val="50"/>
                </a:spcBef>
                <a:spcAft>
                  <a:spcPts val="5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r>
                <a:rPr lang="ru-RU" sz="1400">
                  <a:solidFill>
                    <a:srgbClr val="000000"/>
                  </a:solidFill>
                  <a:latin typeface="Arial" charset="0"/>
                  <a:ea typeface="DejaVu Sans" pitchFamily="16" charset="0"/>
                  <a:cs typeface="DejaVu Sans" pitchFamily="16" charset="0"/>
                </a:rPr>
                <a:t>Правила игры</a:t>
              </a:r>
            </a:p>
          </p:txBody>
        </p:sp>
      </p:grpSp>
      <p:grpSp>
        <p:nvGrpSpPr>
          <p:cNvPr id="36881" name="Group 17"/>
          <p:cNvGrpSpPr>
            <a:grpSpLocks/>
          </p:cNvGrpSpPr>
          <p:nvPr/>
        </p:nvGrpSpPr>
        <p:grpSpPr bwMode="auto">
          <a:xfrm>
            <a:off x="7443788" y="6450013"/>
            <a:ext cx="1570037" cy="290512"/>
            <a:chOff x="4689" y="4063"/>
            <a:chExt cx="989" cy="183"/>
          </a:xfrm>
        </p:grpSpPr>
        <p:pic>
          <p:nvPicPr>
            <p:cNvPr id="36882" name="Picture 18"/>
            <p:cNvPicPr>
              <a:picLocks noChangeAspect="1" noChangeArrowheads="1"/>
            </p:cNvPicPr>
            <p:nvPr/>
          </p:nvPicPr>
          <p:blipFill>
            <a:blip r:embed="rId9"/>
            <a:srcRect/>
            <a:stretch>
              <a:fillRect/>
            </a:stretch>
          </p:blipFill>
          <p:spPr bwMode="auto">
            <a:xfrm>
              <a:off x="4689" y="4063"/>
              <a:ext cx="989" cy="183"/>
            </a:xfrm>
            <a:prstGeom prst="rect">
              <a:avLst/>
            </a:prstGeom>
            <a:noFill/>
            <a:ln w="9525" cap="flat">
              <a:noFill/>
              <a:round/>
              <a:headEnd/>
              <a:tailEnd/>
            </a:ln>
            <a:effectLst/>
          </p:spPr>
        </p:pic>
        <p:sp>
          <p:nvSpPr>
            <p:cNvPr id="36883" name="Rectangle 19"/>
            <p:cNvSpPr>
              <a:spLocks noChangeArrowheads="1"/>
            </p:cNvSpPr>
            <p:nvPr/>
          </p:nvSpPr>
          <p:spPr bwMode="auto">
            <a:xfrm>
              <a:off x="4694" y="4065"/>
              <a:ext cx="981" cy="177"/>
            </a:xfrm>
            <a:prstGeom prst="rect">
              <a:avLst/>
            </a:prstGeom>
            <a:noFill/>
            <a:ln w="9525" cap="flat">
              <a:noFill/>
              <a:round/>
              <a:headEnd/>
              <a:tailEnd/>
            </a:ln>
            <a:effectLst/>
          </p:spPr>
          <p:txBody>
            <a:bodyPr wrap="none" lIns="90000" tIns="46800" rIns="90000" bIns="46800" anchor="ctr"/>
            <a:lstStyle/>
            <a:p>
              <a:pPr algn="ctr">
                <a:lnSpc>
                  <a:spcPct val="100000"/>
                </a:lnSpc>
                <a:spcBef>
                  <a:spcPts val="50"/>
                </a:spcBef>
                <a:spcAft>
                  <a:spcPts val="5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r>
                <a:rPr lang="ru-RU" sz="1400" b="1">
                  <a:solidFill>
                    <a:srgbClr val="FF0000"/>
                  </a:solidFill>
                  <a:latin typeface="Arial" charset="0"/>
                  <a:ea typeface="DejaVu Sans" pitchFamily="16" charset="0"/>
                  <a:cs typeface="DejaVu Sans" pitchFamily="16" charset="0"/>
                </a:rPr>
                <a:t>Продолжить игру</a:t>
              </a:r>
            </a:p>
          </p:txBody>
        </p:sp>
      </p:grpSp>
      <p:pic>
        <p:nvPicPr>
          <p:cNvPr id="36884" name="Picture 20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1489075" y="3608388"/>
            <a:ext cx="2305050" cy="1981200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Effect">
                      <p:stCondLst>
                        <p:cond delay="0"/>
                      </p:stCondLst>
                      <p:childTnLst>
                        <p:par>
                          <p:cTn id="4" fill="hold" nodeType="withEffect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8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Effect">
                            <p:stCondLst>
                              <p:cond delay="500"/>
                            </p:stCondLst>
                            <p:childTnLst>
                              <p:par>
                                <p:cTn id="8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 additive="repl">
                                        <p:cTn id="10" dur="500"/>
                                        <p:tgtEl>
                                          <p:spTgt spid="368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Effect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" presetClass="entr" fill="hold" nodeType="after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 additive="repl"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8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Effect">
                            <p:stCondLst>
                              <p:cond delay="4000"/>
                            </p:stCondLst>
                            <p:childTnLst>
                              <p:par>
                                <p:cTn id="15" presetID="1" presetClass="entr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 additive="repl"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8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Effect">
                            <p:stCondLst>
                              <p:cond delay="5500"/>
                            </p:stCondLst>
                            <p:childTnLst>
                              <p:par>
                                <p:cTn id="18" presetID="1" presetClass="entr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 additive="repl"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8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Effect">
                            <p:stCondLst>
                              <p:cond delay="7000"/>
                            </p:stCondLst>
                            <p:childTnLst>
                              <p:par>
                                <p:cTn id="21" presetID="1" presetClass="entr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 additive="repl"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8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Effect">
                            <p:stCondLst>
                              <p:cond delay="8500"/>
                            </p:stCondLst>
                            <p:childTnLst>
                              <p:par>
                                <p:cTn id="24" presetID="1" presetClass="entr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 additive="repl"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8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Effect">
                      <p:stCondLst>
                        <p:cond delay="indefinite"/>
                      </p:stCondLst>
                      <p:childTnLst>
                        <p:par>
                          <p:cTn id="27" fill="hold" nodeType="withEffect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 additive="repl">
                                        <p:cTn id="30" dur="500"/>
                                        <p:tgtEl>
                                          <p:spTgt spid="368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Effect">
                            <p:stCondLst>
                              <p:cond delay="500"/>
                            </p:stCondLst>
                            <p:childTnLst>
                              <p:par>
                                <p:cTn id="3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 additive="repl">
                                        <p:cTn id="34" dur="500"/>
                                        <p:tgtEl>
                                          <p:spTgt spid="368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37" dur="3000"/>
                                        <p:tgtEl>
                                          <p:spTgt spid="368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Rectangle 1"/>
          <p:cNvSpPr>
            <a:spLocks noChangeArrowheads="1"/>
          </p:cNvSpPr>
          <p:nvPr/>
        </p:nvSpPr>
        <p:spPr bwMode="auto">
          <a:xfrm>
            <a:off x="2195513" y="274638"/>
            <a:ext cx="5832475" cy="852487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  <p:txBody>
          <a:bodyPr lIns="90000" tIns="46800" rIns="90000" bIns="46800" anchor="ctr"/>
          <a:lstStyle/>
          <a:p>
            <a:pPr algn="ctr">
              <a:lnSpc>
                <a:spcPct val="100000"/>
              </a:lnSpc>
              <a:spcBef>
                <a:spcPts val="50"/>
              </a:spcBef>
              <a:spcAft>
                <a:spcPts val="5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3600" b="1" i="1">
                <a:solidFill>
                  <a:srgbClr val="FF0000"/>
                </a:solidFill>
                <a:latin typeface="Arial" charset="0"/>
                <a:ea typeface="DejaVu Sans" pitchFamily="16" charset="0"/>
                <a:cs typeface="DejaVu Sans" pitchFamily="16" charset="0"/>
              </a:rPr>
              <a:t>ВНИМАНИЕ !  ВОПРОС</a:t>
            </a:r>
          </a:p>
        </p:txBody>
      </p:sp>
      <p:sp>
        <p:nvSpPr>
          <p:cNvPr id="37890" name="Rectangle 2"/>
          <p:cNvSpPr>
            <a:spLocks noChangeArrowheads="1"/>
          </p:cNvSpPr>
          <p:nvPr/>
        </p:nvSpPr>
        <p:spPr bwMode="auto">
          <a:xfrm>
            <a:off x="500063" y="1643063"/>
            <a:ext cx="8286750" cy="1138237"/>
          </a:xfrm>
          <a:prstGeom prst="rect">
            <a:avLst/>
          </a:prstGeom>
          <a:solidFill>
            <a:srgbClr val="0066FF">
              <a:alpha val="18999"/>
            </a:srgbClr>
          </a:solidFill>
          <a:ln w="57240" cap="flat">
            <a:solidFill>
              <a:srgbClr val="0000FF"/>
            </a:solidFill>
            <a:miter lim="800000"/>
            <a:headEnd/>
            <a:tailEnd/>
          </a:ln>
          <a:effectLst/>
        </p:spPr>
        <p:txBody>
          <a:bodyPr lIns="90000" tIns="46800" rIns="90000" bIns="46800"/>
          <a:lstStyle/>
          <a:p>
            <a:pPr marL="342900" algn="ctr">
              <a:lnSpc>
                <a:spcPct val="100000"/>
              </a:lnSpc>
              <a:spcBef>
                <a:spcPts val="750"/>
              </a:spcBef>
              <a:spcAft>
                <a:spcPts val="5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2800" b="1">
                <a:solidFill>
                  <a:srgbClr val="262673"/>
                </a:solidFill>
                <a:latin typeface="Arial" charset="0"/>
                <a:ea typeface="DejaVu Sans" pitchFamily="16" charset="0"/>
                <a:cs typeface="DejaVu Sans" pitchFamily="16" charset="0"/>
              </a:rPr>
              <a:t>Половинку от зарплаты</a:t>
            </a:r>
          </a:p>
          <a:p>
            <a:pPr marL="342900" algn="ctr">
              <a:lnSpc>
                <a:spcPct val="100000"/>
              </a:lnSpc>
              <a:spcBef>
                <a:spcPts val="750"/>
              </a:spcBef>
              <a:spcAft>
                <a:spcPts val="5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2800" b="1">
                <a:solidFill>
                  <a:srgbClr val="262673"/>
                </a:solidFill>
                <a:latin typeface="Arial" charset="0"/>
                <a:ea typeface="DejaVu Sans" pitchFamily="16" charset="0"/>
                <a:cs typeface="DejaVu Sans" pitchFamily="16" charset="0"/>
              </a:rPr>
              <a:t>Называют как, ребята?</a:t>
            </a:r>
          </a:p>
        </p:txBody>
      </p:sp>
      <p:pic>
        <p:nvPicPr>
          <p:cNvPr id="37891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95288" y="404813"/>
            <a:ext cx="1368425" cy="1368425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  <p:pic>
        <p:nvPicPr>
          <p:cNvPr id="37892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39750" y="549275"/>
            <a:ext cx="1042988" cy="1042988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  <p:sp>
        <p:nvSpPr>
          <p:cNvPr id="37893" name="WordArt 5"/>
          <p:cNvSpPr>
            <a:spLocks noChangeArrowheads="1" noChangeShapeType="1" noTextEdit="1"/>
          </p:cNvSpPr>
          <p:nvPr/>
        </p:nvSpPr>
        <p:spPr bwMode="auto">
          <a:xfrm>
            <a:off x="755650" y="765175"/>
            <a:ext cx="576263" cy="5762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ru-RU" sz="2400" b="1">
                <a:ln w="9525" cap="flat">
                  <a:noFill/>
                  <a:round/>
                  <a:headEnd/>
                  <a:tailEnd/>
                </a:ln>
                <a:solidFill>
                  <a:srgbClr val="000000"/>
                </a:solidFill>
                <a:latin typeface="DejaVu Sans"/>
              </a:rPr>
              <a:t>32</a:t>
            </a:r>
          </a:p>
        </p:txBody>
      </p:sp>
      <p:pic>
        <p:nvPicPr>
          <p:cNvPr id="37894" name="Picture 6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84213" y="5589588"/>
            <a:ext cx="647700" cy="538162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  <p:pic>
        <p:nvPicPr>
          <p:cNvPr id="37895" name="Picture 7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547813" y="5589588"/>
            <a:ext cx="647700" cy="538162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  <p:pic>
        <p:nvPicPr>
          <p:cNvPr id="37896" name="Picture 8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411413" y="5589588"/>
            <a:ext cx="647700" cy="538162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  <p:pic>
        <p:nvPicPr>
          <p:cNvPr id="37897" name="Picture 9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276600" y="5589588"/>
            <a:ext cx="647700" cy="538162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  <p:pic>
        <p:nvPicPr>
          <p:cNvPr id="37898" name="Picture 10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140200" y="5589588"/>
            <a:ext cx="647700" cy="538162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  <p:sp>
        <p:nvSpPr>
          <p:cNvPr id="37899" name="Rectangle 11"/>
          <p:cNvSpPr>
            <a:spLocks noChangeArrowheads="1"/>
          </p:cNvSpPr>
          <p:nvPr/>
        </p:nvSpPr>
        <p:spPr bwMode="auto">
          <a:xfrm rot="10800000" flipV="1">
            <a:off x="4540250" y="3354388"/>
            <a:ext cx="4321175" cy="641350"/>
          </a:xfrm>
          <a:prstGeom prst="rect">
            <a:avLst/>
          </a:prstGeom>
          <a:solidFill>
            <a:srgbClr val="FFFFFF"/>
          </a:solidFill>
          <a:ln w="76320" cap="flat">
            <a:solidFill>
              <a:srgbClr val="CC0000"/>
            </a:solidFill>
            <a:miter lim="800000"/>
            <a:headEnd/>
            <a:tailEnd/>
          </a:ln>
          <a:effectLst/>
        </p:spPr>
        <p:txBody>
          <a:bodyPr wrap="none" lIns="90000" tIns="46800" rIns="90000" bIns="46800" anchor="ctr"/>
          <a:lstStyle/>
          <a:p>
            <a:pPr algn="ctr">
              <a:lnSpc>
                <a:spcPct val="100000"/>
              </a:lnSpc>
              <a:spcBef>
                <a:spcPts val="50"/>
              </a:spcBef>
              <a:spcAft>
                <a:spcPts val="5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3200" b="1" i="1">
                <a:solidFill>
                  <a:srgbClr val="660033"/>
                </a:solidFill>
                <a:latin typeface="Arial" charset="0"/>
                <a:ea typeface="DejaVu Sans" pitchFamily="16" charset="0"/>
                <a:cs typeface="DejaVu Sans" pitchFamily="16" charset="0"/>
              </a:rPr>
              <a:t>Правильный ответ</a:t>
            </a:r>
          </a:p>
        </p:txBody>
      </p:sp>
      <p:sp>
        <p:nvSpPr>
          <p:cNvPr id="37900" name="Rectangle 12"/>
          <p:cNvSpPr>
            <a:spLocks noChangeArrowheads="1"/>
          </p:cNvSpPr>
          <p:nvPr/>
        </p:nvSpPr>
        <p:spPr bwMode="auto">
          <a:xfrm>
            <a:off x="0" y="6297613"/>
            <a:ext cx="9144000" cy="560387"/>
          </a:xfrm>
          <a:prstGeom prst="rect">
            <a:avLst/>
          </a:prstGeom>
          <a:solidFill>
            <a:srgbClr val="3366FF">
              <a:alpha val="31000"/>
            </a:srgbClr>
          </a:solidFill>
          <a:ln w="57240" cap="flat">
            <a:solidFill>
              <a:srgbClr val="3366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grpSp>
        <p:nvGrpSpPr>
          <p:cNvPr id="37901" name="Group 13"/>
          <p:cNvGrpSpPr>
            <a:grpSpLocks/>
          </p:cNvGrpSpPr>
          <p:nvPr/>
        </p:nvGrpSpPr>
        <p:grpSpPr bwMode="auto">
          <a:xfrm>
            <a:off x="5930900" y="6450013"/>
            <a:ext cx="1431925" cy="290512"/>
            <a:chOff x="3736" y="4063"/>
            <a:chExt cx="902" cy="183"/>
          </a:xfrm>
        </p:grpSpPr>
        <p:pic>
          <p:nvPicPr>
            <p:cNvPr id="37902" name="Picture 14"/>
            <p:cNvPicPr>
              <a:picLocks noChangeAspect="1" noChangeArrowheads="1"/>
            </p:cNvPicPr>
            <p:nvPr/>
          </p:nvPicPr>
          <p:blipFill>
            <a:blip r:embed="rId8"/>
            <a:srcRect/>
            <a:stretch>
              <a:fillRect/>
            </a:stretch>
          </p:blipFill>
          <p:spPr bwMode="auto">
            <a:xfrm>
              <a:off x="3736" y="4063"/>
              <a:ext cx="902" cy="183"/>
            </a:xfrm>
            <a:prstGeom prst="rect">
              <a:avLst/>
            </a:prstGeom>
            <a:noFill/>
            <a:ln w="9525" cap="flat">
              <a:noFill/>
              <a:round/>
              <a:headEnd/>
              <a:tailEnd/>
            </a:ln>
            <a:effectLst/>
          </p:spPr>
        </p:pic>
        <p:sp>
          <p:nvSpPr>
            <p:cNvPr id="37903" name="Rectangle 15"/>
            <p:cNvSpPr>
              <a:spLocks noChangeArrowheads="1"/>
            </p:cNvSpPr>
            <p:nvPr/>
          </p:nvSpPr>
          <p:spPr bwMode="auto">
            <a:xfrm>
              <a:off x="3742" y="4065"/>
              <a:ext cx="890" cy="177"/>
            </a:xfrm>
            <a:prstGeom prst="rect">
              <a:avLst/>
            </a:prstGeom>
            <a:noFill/>
            <a:ln w="9525" cap="flat">
              <a:noFill/>
              <a:round/>
              <a:headEnd/>
              <a:tailEnd/>
            </a:ln>
            <a:effectLst/>
          </p:spPr>
          <p:txBody>
            <a:bodyPr wrap="none" lIns="90000" tIns="46800" rIns="90000" bIns="46800" anchor="ctr"/>
            <a:lstStyle/>
            <a:p>
              <a:pPr algn="ctr">
                <a:lnSpc>
                  <a:spcPct val="100000"/>
                </a:lnSpc>
                <a:spcBef>
                  <a:spcPts val="50"/>
                </a:spcBef>
                <a:spcAft>
                  <a:spcPts val="5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r>
                <a:rPr lang="ru-RU" sz="1400">
                  <a:solidFill>
                    <a:srgbClr val="000000"/>
                  </a:solidFill>
                  <a:latin typeface="Arial" charset="0"/>
                  <a:ea typeface="DejaVu Sans" pitchFamily="16" charset="0"/>
                  <a:cs typeface="DejaVu Sans" pitchFamily="16" charset="0"/>
                </a:rPr>
                <a:t>Правила игры</a:t>
              </a:r>
            </a:p>
          </p:txBody>
        </p:sp>
      </p:grpSp>
      <p:grpSp>
        <p:nvGrpSpPr>
          <p:cNvPr id="37904" name="Group 16"/>
          <p:cNvGrpSpPr>
            <a:grpSpLocks/>
          </p:cNvGrpSpPr>
          <p:nvPr/>
        </p:nvGrpSpPr>
        <p:grpSpPr bwMode="auto">
          <a:xfrm>
            <a:off x="7443788" y="6450013"/>
            <a:ext cx="1570037" cy="290512"/>
            <a:chOff x="4689" y="4063"/>
            <a:chExt cx="989" cy="183"/>
          </a:xfrm>
        </p:grpSpPr>
        <p:pic>
          <p:nvPicPr>
            <p:cNvPr id="37905" name="Picture 17"/>
            <p:cNvPicPr>
              <a:picLocks noChangeAspect="1" noChangeArrowheads="1"/>
            </p:cNvPicPr>
            <p:nvPr/>
          </p:nvPicPr>
          <p:blipFill>
            <a:blip r:embed="rId9"/>
            <a:srcRect/>
            <a:stretch>
              <a:fillRect/>
            </a:stretch>
          </p:blipFill>
          <p:spPr bwMode="auto">
            <a:xfrm>
              <a:off x="4689" y="4063"/>
              <a:ext cx="989" cy="183"/>
            </a:xfrm>
            <a:prstGeom prst="rect">
              <a:avLst/>
            </a:prstGeom>
            <a:noFill/>
            <a:ln w="9525" cap="flat">
              <a:noFill/>
              <a:round/>
              <a:headEnd/>
              <a:tailEnd/>
            </a:ln>
            <a:effectLst/>
          </p:spPr>
        </p:pic>
        <p:sp>
          <p:nvSpPr>
            <p:cNvPr id="37906" name="Rectangle 18"/>
            <p:cNvSpPr>
              <a:spLocks noChangeArrowheads="1"/>
            </p:cNvSpPr>
            <p:nvPr/>
          </p:nvSpPr>
          <p:spPr bwMode="auto">
            <a:xfrm>
              <a:off x="4694" y="4065"/>
              <a:ext cx="981" cy="177"/>
            </a:xfrm>
            <a:prstGeom prst="rect">
              <a:avLst/>
            </a:prstGeom>
            <a:noFill/>
            <a:ln w="9525" cap="flat">
              <a:noFill/>
              <a:round/>
              <a:headEnd/>
              <a:tailEnd/>
            </a:ln>
            <a:effectLst/>
          </p:spPr>
          <p:txBody>
            <a:bodyPr wrap="none" lIns="90000" tIns="46800" rIns="90000" bIns="46800" anchor="ctr"/>
            <a:lstStyle/>
            <a:p>
              <a:pPr algn="ctr">
                <a:lnSpc>
                  <a:spcPct val="100000"/>
                </a:lnSpc>
                <a:spcBef>
                  <a:spcPts val="50"/>
                </a:spcBef>
                <a:spcAft>
                  <a:spcPts val="5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r>
                <a:rPr lang="ru-RU" sz="1400" b="1">
                  <a:solidFill>
                    <a:srgbClr val="FF0000"/>
                  </a:solidFill>
                  <a:latin typeface="Arial" charset="0"/>
                  <a:ea typeface="DejaVu Sans" pitchFamily="16" charset="0"/>
                  <a:cs typeface="DejaVu Sans" pitchFamily="16" charset="0"/>
                </a:rPr>
                <a:t>Продолжить игру</a:t>
              </a:r>
            </a:p>
          </p:txBody>
        </p:sp>
      </p:grpSp>
      <p:sp>
        <p:nvSpPr>
          <p:cNvPr id="37907" name="AutoShape 19"/>
          <p:cNvSpPr>
            <a:spLocks noChangeArrowheads="1"/>
          </p:cNvSpPr>
          <p:nvPr/>
        </p:nvSpPr>
        <p:spPr bwMode="auto">
          <a:xfrm rot="10800000">
            <a:off x="5146675" y="4373563"/>
            <a:ext cx="3714750" cy="1000125"/>
          </a:xfrm>
          <a:custGeom>
            <a:avLst/>
            <a:gdLst>
              <a:gd name="G0" fmla="+- 10319 0 0"/>
              <a:gd name="G1" fmla="+- 2779 0 0"/>
            </a:gdLst>
            <a:ahLst/>
            <a:cxnLst>
              <a:cxn ang="0">
                <a:pos x="r" y="vc"/>
              </a:cxn>
              <a:cxn ang="5400000">
                <a:pos x="hc" y="b"/>
              </a:cxn>
              <a:cxn ang="10800000">
                <a:pos x="l" y="vc"/>
              </a:cxn>
              <a:cxn ang="16200000">
                <a:pos x="hc" y="t"/>
              </a:cxn>
            </a:cxnLst>
            <a:rect l="0" t="0" r="0" b="0"/>
            <a:pathLst>
              <a:path>
                <a:moveTo>
                  <a:pt x="0" y="0"/>
                </a:moveTo>
                <a:lnTo>
                  <a:pt x="1720" y="0"/>
                </a:lnTo>
                <a:lnTo>
                  <a:pt x="4300" y="0"/>
                </a:lnTo>
                <a:lnTo>
                  <a:pt x="10319" y="0"/>
                </a:lnTo>
                <a:lnTo>
                  <a:pt x="10319" y="1621"/>
                </a:lnTo>
                <a:lnTo>
                  <a:pt x="10319" y="2315"/>
                </a:lnTo>
                <a:lnTo>
                  <a:pt x="10319" y="2778"/>
                </a:lnTo>
                <a:lnTo>
                  <a:pt x="4300" y="2778"/>
                </a:lnTo>
                <a:lnTo>
                  <a:pt x="4050" y="8631"/>
                </a:lnTo>
                <a:lnTo>
                  <a:pt x="1720" y="2778"/>
                </a:lnTo>
                <a:lnTo>
                  <a:pt x="0" y="2778"/>
                </a:lnTo>
                <a:lnTo>
                  <a:pt x="0" y="2315"/>
                </a:lnTo>
                <a:lnTo>
                  <a:pt x="0" y="1621"/>
                </a:lnTo>
                <a:close/>
              </a:path>
            </a:pathLst>
          </a:custGeom>
          <a:solidFill>
            <a:srgbClr val="FFFFFF"/>
          </a:solidFill>
          <a:ln w="76320" cap="flat">
            <a:solidFill>
              <a:srgbClr val="660033"/>
            </a:solidFill>
            <a:miter lim="800000"/>
            <a:headEnd/>
            <a:tailEnd/>
          </a:ln>
          <a:effectLst/>
        </p:spPr>
        <p:txBody>
          <a:bodyPr lIns="90000" tIns="46800" rIns="90000" bIns="46800"/>
          <a:lstStyle/>
          <a:p>
            <a:pPr algn="ctr">
              <a:lnSpc>
                <a:spcPct val="100000"/>
              </a:lnSpc>
              <a:spcBef>
                <a:spcPts val="50"/>
              </a:spcBef>
              <a:spcAft>
                <a:spcPts val="5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2800" b="1">
                <a:solidFill>
                  <a:srgbClr val="CC0000"/>
                </a:solidFill>
                <a:latin typeface="Arial" charset="0"/>
                <a:ea typeface="DejaVu Sans" pitchFamily="16" charset="0"/>
                <a:cs typeface="DejaVu Sans" pitchFamily="16" charset="0"/>
              </a:rPr>
              <a:t>аванс</a:t>
            </a:r>
          </a:p>
        </p:txBody>
      </p:sp>
      <p:pic>
        <p:nvPicPr>
          <p:cNvPr id="37908" name="Picture 20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1042988" y="3033713"/>
            <a:ext cx="3017837" cy="2262187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Effect">
                      <p:stCondLst>
                        <p:cond delay="0"/>
                      </p:stCondLst>
                      <p:childTnLst>
                        <p:par>
                          <p:cTn id="4" fill="hold" nodeType="withEffect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8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Effect">
                            <p:stCondLst>
                              <p:cond delay="500"/>
                            </p:stCondLst>
                            <p:childTnLst>
                              <p:par>
                                <p:cTn id="8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 additive="repl">
                                        <p:cTn id="10" dur="500"/>
                                        <p:tgtEl>
                                          <p:spTgt spid="378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Effect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" presetClass="entr" fill="hold" nodeType="after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 additive="repl"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8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Effect">
                            <p:stCondLst>
                              <p:cond delay="4000"/>
                            </p:stCondLst>
                            <p:childTnLst>
                              <p:par>
                                <p:cTn id="15" presetID="1" presetClass="entr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 additive="repl"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8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Effect">
                            <p:stCondLst>
                              <p:cond delay="5500"/>
                            </p:stCondLst>
                            <p:childTnLst>
                              <p:par>
                                <p:cTn id="18" presetID="1" presetClass="entr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 additive="repl"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8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Effect">
                            <p:stCondLst>
                              <p:cond delay="7000"/>
                            </p:stCondLst>
                            <p:childTnLst>
                              <p:par>
                                <p:cTn id="21" presetID="1" presetClass="entr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 additive="repl"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8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Effect">
                            <p:stCondLst>
                              <p:cond delay="8500"/>
                            </p:stCondLst>
                            <p:childTnLst>
                              <p:par>
                                <p:cTn id="24" presetID="1" presetClass="entr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 additive="repl"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8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Effect">
                      <p:stCondLst>
                        <p:cond delay="indefinite"/>
                      </p:stCondLst>
                      <p:childTnLst>
                        <p:par>
                          <p:cTn id="27" fill="hold" nodeType="withEffect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 additive="repl">
                                        <p:cTn id="30" dur="500"/>
                                        <p:tgtEl>
                                          <p:spTgt spid="378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Effect">
                            <p:stCondLst>
                              <p:cond delay="500"/>
                            </p:stCondLst>
                            <p:childTnLst>
                              <p:par>
                                <p:cTn id="3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 additive="repl">
                                        <p:cTn id="34" dur="500"/>
                                        <p:tgtEl>
                                          <p:spTgt spid="379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37" dur="3000"/>
                                        <p:tgtEl>
                                          <p:spTgt spid="379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3" name="Picture 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11188" y="476250"/>
            <a:ext cx="1042987" cy="1042988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  <p:sp>
        <p:nvSpPr>
          <p:cNvPr id="38914" name="WordArt 2"/>
          <p:cNvSpPr>
            <a:spLocks noChangeArrowheads="1" noChangeShapeType="1" noTextEdit="1"/>
          </p:cNvSpPr>
          <p:nvPr/>
        </p:nvSpPr>
        <p:spPr bwMode="auto">
          <a:xfrm>
            <a:off x="827088" y="692150"/>
            <a:ext cx="576262" cy="5762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ru-RU" sz="2400" b="1">
                <a:ln w="9525" cap="flat">
                  <a:noFill/>
                  <a:round/>
                  <a:headEnd/>
                  <a:tailEnd/>
                </a:ln>
                <a:solidFill>
                  <a:srgbClr val="000000"/>
                </a:solidFill>
                <a:latin typeface="DejaVu Sans"/>
              </a:rPr>
              <a:t>12</a:t>
            </a:r>
          </a:p>
        </p:txBody>
      </p:sp>
      <p:pic>
        <p:nvPicPr>
          <p:cNvPr id="38915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540000">
            <a:off x="6234113" y="2420938"/>
            <a:ext cx="2159000" cy="2159000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  <p:sp>
        <p:nvSpPr>
          <p:cNvPr id="38916" name="WordArt 4"/>
          <p:cNvSpPr>
            <a:spLocks noChangeArrowheads="1" noChangeShapeType="1" noTextEdit="1"/>
          </p:cNvSpPr>
          <p:nvPr/>
        </p:nvSpPr>
        <p:spPr bwMode="auto">
          <a:xfrm rot="20880000">
            <a:off x="1035050" y="3646488"/>
            <a:ext cx="5492750" cy="2087562"/>
          </a:xfrm>
          <a:prstGeom prst="rect">
            <a:avLst/>
          </a:prstGeom>
        </p:spPr>
        <p:txBody>
          <a:bodyPr wrap="none" fromWordArt="1">
            <a:prstTxWarp prst="textFadeRight">
              <a:avLst>
                <a:gd name="adj" fmla="val 43130"/>
              </a:avLst>
            </a:prstTxWarp>
          </a:bodyPr>
          <a:lstStyle/>
          <a:p>
            <a:r>
              <a:rPr lang="ru-RU" b="1">
                <a:ln w="9525" cap="flat">
                  <a:noFill/>
                  <a:round/>
                  <a:headEnd/>
                  <a:tailEnd/>
                </a:ln>
                <a:solidFill>
                  <a:srgbClr val="000000"/>
                </a:solidFill>
                <a:latin typeface="DejaVu Sans"/>
              </a:rPr>
              <a:t>Как жаль! Как жаль!</a:t>
            </a:r>
          </a:p>
        </p:txBody>
      </p:sp>
      <p:sp>
        <p:nvSpPr>
          <p:cNvPr id="38917" name="WordArt 5"/>
          <p:cNvSpPr>
            <a:spLocks noChangeArrowheads="1" noChangeShapeType="1" noTextEdit="1"/>
          </p:cNvSpPr>
          <p:nvPr/>
        </p:nvSpPr>
        <p:spPr bwMode="auto">
          <a:xfrm>
            <a:off x="1908175" y="765175"/>
            <a:ext cx="6983413" cy="15843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ru-RU" b="1" i="1">
                <a:ln w="9525" cap="flat">
                  <a:noFill/>
                  <a:round/>
                  <a:headEnd/>
                  <a:tailEnd/>
                </a:ln>
                <a:solidFill>
                  <a:srgbClr val="000000"/>
                </a:solidFill>
                <a:latin typeface="DejaVu Sans"/>
              </a:rPr>
              <a:t>Увы! Количество баллов </a:t>
            </a:r>
          </a:p>
          <a:p>
            <a:r>
              <a:rPr lang="ru-RU" b="1" i="1">
                <a:ln w="9525" cap="flat">
                  <a:noFill/>
                  <a:round/>
                  <a:headEnd/>
                  <a:tailEnd/>
                </a:ln>
                <a:solidFill>
                  <a:srgbClr val="000000"/>
                </a:solidFill>
                <a:latin typeface="DejaVu Sans"/>
              </a:rPr>
              <a:t> уменьшаются в 2 раза! </a:t>
            </a:r>
          </a:p>
        </p:txBody>
      </p:sp>
      <p:sp>
        <p:nvSpPr>
          <p:cNvPr id="38918" name="Rectangle 6"/>
          <p:cNvSpPr>
            <a:spLocks noChangeArrowheads="1"/>
          </p:cNvSpPr>
          <p:nvPr/>
        </p:nvSpPr>
        <p:spPr bwMode="auto">
          <a:xfrm>
            <a:off x="5003800" y="5229225"/>
            <a:ext cx="3455988" cy="1152525"/>
          </a:xfrm>
          <a:prstGeom prst="rect">
            <a:avLst/>
          </a:prstGeom>
          <a:solidFill>
            <a:srgbClr val="FFFFFF"/>
          </a:solidFill>
          <a:ln w="9360" cap="flat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lIns="90000" tIns="46800" rIns="90000" bIns="46800"/>
          <a:lstStyle/>
          <a:p>
            <a:pPr algn="ctr">
              <a:lnSpc>
                <a:spcPct val="100000"/>
              </a:lnSpc>
              <a:spcBef>
                <a:spcPts val="50"/>
              </a:spcBef>
              <a:spcAft>
                <a:spcPts val="5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2400" b="1">
                <a:solidFill>
                  <a:srgbClr val="FF0000"/>
                </a:solidFill>
                <a:latin typeface="Arial" charset="0"/>
                <a:ea typeface="DejaVu Sans" pitchFamily="16" charset="0"/>
                <a:cs typeface="DejaVu Sans" pitchFamily="16" charset="0"/>
              </a:rPr>
              <a:t>     ПЕРЕХОД ХОДА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Effect">
                      <p:stCondLst>
                        <p:cond delay="0"/>
                      </p:stCondLst>
                      <p:childTnLst>
                        <p:par>
                          <p:cTn id="4" fill="hold" nodeType="withEffect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-90"/>
                                          </p:val>
                                        </p:tav>
                                        <p:tav tm="100000">
                                          <p:val>
                                            <p:str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9" dur="5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89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0" dur="1000" fill="hold"/>
                                        <p:tgtEl>
                                          <p:spTgt spid="389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3" dur="5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89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repl">
                                        <p:cTn id="1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additive="repl">
                                        <p:cTn id="16" dur="2000" fill="hold" masterRel="lastClick"/>
                                        <p:tgtEl>
                                          <p:spTgt spid="389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Effect">
                            <p:stCondLst>
                              <p:cond delay="2000"/>
                            </p:stCondLst>
                            <p:childTnLst>
                              <p:par>
                                <p:cTn id="1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 additive="repl">
                                        <p:cTn id="20" dur="2000"/>
                                        <p:tgtEl>
                                          <p:spTgt spid="389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6" grpId="0" animBg="1"/>
      <p:bldP spid="38917" grpId="0" animBg="1"/>
      <p:bldP spid="38917" grpId="1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7" name="Picture 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540000">
            <a:off x="6234113" y="2341563"/>
            <a:ext cx="2443162" cy="2443162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  <p:pic>
        <p:nvPicPr>
          <p:cNvPr id="39938" name="Picture 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11188" y="476250"/>
            <a:ext cx="1042987" cy="1042988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  <p:sp>
        <p:nvSpPr>
          <p:cNvPr id="39939" name="WordArt 3"/>
          <p:cNvSpPr>
            <a:spLocks noChangeArrowheads="1" noChangeShapeType="1" noTextEdit="1"/>
          </p:cNvSpPr>
          <p:nvPr/>
        </p:nvSpPr>
        <p:spPr bwMode="auto">
          <a:xfrm>
            <a:off x="827088" y="692150"/>
            <a:ext cx="576262" cy="5762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ru-RU" sz="2400" b="1">
                <a:ln w="9525" cap="flat">
                  <a:noFill/>
                  <a:round/>
                  <a:headEnd/>
                  <a:tailEnd/>
                </a:ln>
                <a:solidFill>
                  <a:srgbClr val="000000"/>
                </a:solidFill>
                <a:latin typeface="DejaVu Sans"/>
              </a:rPr>
              <a:t>14</a:t>
            </a:r>
          </a:p>
        </p:txBody>
      </p:sp>
      <p:sp>
        <p:nvSpPr>
          <p:cNvPr id="39940" name="WordArt 4"/>
          <p:cNvSpPr>
            <a:spLocks noChangeArrowheads="1" noChangeShapeType="1" noTextEdit="1"/>
          </p:cNvSpPr>
          <p:nvPr/>
        </p:nvSpPr>
        <p:spPr bwMode="auto">
          <a:xfrm rot="21120000">
            <a:off x="969963" y="3722688"/>
            <a:ext cx="5692775" cy="2087562"/>
          </a:xfrm>
          <a:prstGeom prst="rect">
            <a:avLst/>
          </a:prstGeom>
        </p:spPr>
        <p:txBody>
          <a:bodyPr wrap="none" fromWordArt="1">
            <a:prstTxWarp prst="textFadeRight">
              <a:avLst>
                <a:gd name="adj" fmla="val 43130"/>
              </a:avLst>
            </a:prstTxWarp>
          </a:bodyPr>
          <a:lstStyle/>
          <a:p>
            <a:r>
              <a:rPr lang="ru-RU" b="1">
                <a:ln w="9525" cap="flat">
                  <a:noFill/>
                  <a:round/>
                  <a:headEnd/>
                  <a:tailEnd/>
                </a:ln>
                <a:solidFill>
                  <a:srgbClr val="000000"/>
                </a:solidFill>
                <a:latin typeface="DejaVu Sans"/>
              </a:rPr>
              <a:t>Ура!!!  Ура!!!   Ура!!!</a:t>
            </a:r>
          </a:p>
        </p:txBody>
      </p:sp>
      <p:sp>
        <p:nvSpPr>
          <p:cNvPr id="39941" name="WordArt 5"/>
          <p:cNvSpPr>
            <a:spLocks noChangeArrowheads="1" noChangeShapeType="1" noTextEdit="1"/>
          </p:cNvSpPr>
          <p:nvPr/>
        </p:nvSpPr>
        <p:spPr bwMode="auto">
          <a:xfrm>
            <a:off x="1835150" y="765175"/>
            <a:ext cx="6983413" cy="15843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ru-RU" b="1" i="1">
                <a:ln w="9525" cap="flat">
                  <a:noFill/>
                  <a:round/>
                  <a:headEnd/>
                  <a:tailEnd/>
                </a:ln>
                <a:solidFill>
                  <a:srgbClr val="000000"/>
                </a:solidFill>
                <a:latin typeface="DejaVu Sans"/>
              </a:rPr>
              <a:t>Повезло! Заработанные </a:t>
            </a:r>
          </a:p>
          <a:p>
            <a:r>
              <a:rPr lang="ru-RU" b="1" i="1">
                <a:ln w="9525" cap="flat">
                  <a:noFill/>
                  <a:round/>
                  <a:headEnd/>
                  <a:tailEnd/>
                </a:ln>
                <a:solidFill>
                  <a:srgbClr val="000000"/>
                </a:solidFill>
                <a:latin typeface="DejaVu Sans"/>
              </a:rPr>
              <a:t>баллы удваиваются!</a:t>
            </a:r>
          </a:p>
        </p:txBody>
      </p:sp>
      <p:sp>
        <p:nvSpPr>
          <p:cNvPr id="39942" name="Rectangle 6"/>
          <p:cNvSpPr>
            <a:spLocks noChangeArrowheads="1"/>
          </p:cNvSpPr>
          <p:nvPr/>
        </p:nvSpPr>
        <p:spPr bwMode="auto">
          <a:xfrm>
            <a:off x="5003800" y="5229225"/>
            <a:ext cx="3455988" cy="1152525"/>
          </a:xfrm>
          <a:prstGeom prst="rect">
            <a:avLst/>
          </a:prstGeom>
          <a:solidFill>
            <a:srgbClr val="FFFFFF"/>
          </a:solidFill>
          <a:ln w="9360" cap="flat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lIns="90000" tIns="46800" rIns="90000" bIns="46800"/>
          <a:lstStyle/>
          <a:p>
            <a:pPr algn="ctr">
              <a:lnSpc>
                <a:spcPct val="100000"/>
              </a:lnSpc>
              <a:spcBef>
                <a:spcPts val="50"/>
              </a:spcBef>
              <a:spcAft>
                <a:spcPts val="5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2400" b="1">
                <a:solidFill>
                  <a:srgbClr val="FF0000"/>
                </a:solidFill>
                <a:latin typeface="Arial" charset="0"/>
                <a:ea typeface="DejaVu Sans" pitchFamily="16" charset="0"/>
                <a:cs typeface="DejaVu Sans" pitchFamily="16" charset="0"/>
              </a:rPr>
              <a:t>     ПЕРЕХОД ХОДА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Effect">
                      <p:stCondLst>
                        <p:cond delay="0"/>
                      </p:stCondLst>
                      <p:childTnLst>
                        <p:par>
                          <p:cTn id="4" fill="hold" nodeType="withEffect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-90"/>
                                          </p:val>
                                        </p:tav>
                                        <p:tav tm="100000">
                                          <p:val>
                                            <p:str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9" dur="5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99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0" dur="1000" fill="hold"/>
                                        <p:tgtEl>
                                          <p:spTgt spid="399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3" dur="5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99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repl">
                                        <p:cTn id="1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additive="repl">
                                        <p:cTn id="16" dur="2000" fill="hold" masterRel="lastClick"/>
                                        <p:tgtEl>
                                          <p:spTgt spid="3994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Effect">
                            <p:stCondLst>
                              <p:cond delay="2000"/>
                            </p:stCondLst>
                            <p:childTnLst>
                              <p:par>
                                <p:cTn id="1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 additive="repl">
                                        <p:cTn id="20" dur="2000"/>
                                        <p:tgtEl>
                                          <p:spTgt spid="399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40" grpId="0" animBg="1"/>
      <p:bldP spid="39941" grpId="0" animBg="1"/>
      <p:bldP spid="39941" grpId="1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1" name="Picture 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11188" y="476250"/>
            <a:ext cx="1042987" cy="1042988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  <p:sp>
        <p:nvSpPr>
          <p:cNvPr id="40962" name="WordArt 2"/>
          <p:cNvSpPr>
            <a:spLocks noChangeArrowheads="1" noChangeShapeType="1" noTextEdit="1"/>
          </p:cNvSpPr>
          <p:nvPr/>
        </p:nvSpPr>
        <p:spPr bwMode="auto">
          <a:xfrm>
            <a:off x="827088" y="692150"/>
            <a:ext cx="576262" cy="5762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ru-RU" sz="2400" b="1">
                <a:ln w="9525" cap="flat">
                  <a:noFill/>
                  <a:round/>
                  <a:headEnd/>
                  <a:tailEnd/>
                </a:ln>
                <a:solidFill>
                  <a:srgbClr val="000000"/>
                </a:solidFill>
                <a:latin typeface="DejaVu Sans"/>
              </a:rPr>
              <a:t>15</a:t>
            </a:r>
          </a:p>
        </p:txBody>
      </p:sp>
      <p:sp>
        <p:nvSpPr>
          <p:cNvPr id="40963" name="WordArt 3"/>
          <p:cNvSpPr>
            <a:spLocks noChangeArrowheads="1" noChangeShapeType="1" noTextEdit="1"/>
          </p:cNvSpPr>
          <p:nvPr/>
        </p:nvSpPr>
        <p:spPr bwMode="auto">
          <a:xfrm rot="21060000">
            <a:off x="1108075" y="3719513"/>
            <a:ext cx="5492750" cy="2087562"/>
          </a:xfrm>
          <a:prstGeom prst="rect">
            <a:avLst/>
          </a:prstGeom>
        </p:spPr>
        <p:txBody>
          <a:bodyPr wrap="none" fromWordArt="1">
            <a:prstTxWarp prst="textFadeRight">
              <a:avLst>
                <a:gd name="adj" fmla="val 43130"/>
              </a:avLst>
            </a:prstTxWarp>
          </a:bodyPr>
          <a:lstStyle/>
          <a:p>
            <a:r>
              <a:rPr lang="ru-RU" b="1">
                <a:ln w="9525" cap="flat">
                  <a:noFill/>
                  <a:round/>
                  <a:headEnd/>
                  <a:tailEnd/>
                </a:ln>
                <a:solidFill>
                  <a:srgbClr val="000000"/>
                </a:solidFill>
                <a:latin typeface="DejaVu Sans"/>
              </a:rPr>
              <a:t>Ура!!!  Ура!!!   Ура!!!</a:t>
            </a:r>
          </a:p>
        </p:txBody>
      </p:sp>
      <p:sp>
        <p:nvSpPr>
          <p:cNvPr id="40964" name="WordArt 4"/>
          <p:cNvSpPr>
            <a:spLocks noChangeArrowheads="1" noChangeShapeType="1" noTextEdit="1"/>
          </p:cNvSpPr>
          <p:nvPr/>
        </p:nvSpPr>
        <p:spPr bwMode="auto">
          <a:xfrm>
            <a:off x="1835150" y="765175"/>
            <a:ext cx="6983413" cy="15843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ru-RU" b="1" i="1">
                <a:ln w="9525" cap="flat">
                  <a:noFill/>
                  <a:round/>
                  <a:headEnd/>
                  <a:tailEnd/>
                </a:ln>
                <a:solidFill>
                  <a:srgbClr val="000000"/>
                </a:solidFill>
                <a:latin typeface="DejaVu Sans"/>
              </a:rPr>
              <a:t>Повезло! </a:t>
            </a:r>
          </a:p>
          <a:p>
            <a:r>
              <a:rPr lang="ru-RU" b="1" i="1">
                <a:ln w="9525" cap="flat">
                  <a:noFill/>
                  <a:round/>
                  <a:headEnd/>
                  <a:tailEnd/>
                </a:ln>
                <a:solidFill>
                  <a:srgbClr val="000000"/>
                </a:solidFill>
                <a:latin typeface="DejaVu Sans"/>
              </a:rPr>
              <a:t> Дополнительно 10 баллов!</a:t>
            </a:r>
          </a:p>
        </p:txBody>
      </p:sp>
      <p:pic>
        <p:nvPicPr>
          <p:cNvPr id="40965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480000">
            <a:off x="6156325" y="2420938"/>
            <a:ext cx="2516188" cy="2519362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  <p:sp>
        <p:nvSpPr>
          <p:cNvPr id="40966" name="Rectangle 6"/>
          <p:cNvSpPr>
            <a:spLocks noChangeArrowheads="1"/>
          </p:cNvSpPr>
          <p:nvPr/>
        </p:nvSpPr>
        <p:spPr bwMode="auto">
          <a:xfrm>
            <a:off x="5003800" y="5229225"/>
            <a:ext cx="3455988" cy="1152525"/>
          </a:xfrm>
          <a:prstGeom prst="rect">
            <a:avLst/>
          </a:prstGeom>
          <a:solidFill>
            <a:srgbClr val="FFFFFF"/>
          </a:solidFill>
          <a:ln w="9360" cap="flat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lIns="90000" tIns="46800" rIns="90000" bIns="46800"/>
          <a:lstStyle/>
          <a:p>
            <a:pPr algn="ctr">
              <a:lnSpc>
                <a:spcPct val="100000"/>
              </a:lnSpc>
              <a:spcBef>
                <a:spcPts val="50"/>
              </a:spcBef>
              <a:spcAft>
                <a:spcPts val="5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2400" b="1">
                <a:solidFill>
                  <a:srgbClr val="FF0000"/>
                </a:solidFill>
                <a:latin typeface="Arial" charset="0"/>
                <a:ea typeface="DejaVu Sans" pitchFamily="16" charset="0"/>
                <a:cs typeface="DejaVu Sans" pitchFamily="16" charset="0"/>
              </a:rPr>
              <a:t>     ПЕРЕХОД ХОДА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Effect">
                      <p:stCondLst>
                        <p:cond delay="0"/>
                      </p:stCondLst>
                      <p:childTnLst>
                        <p:par>
                          <p:cTn id="4" fill="hold" nodeType="withEffect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-90"/>
                                          </p:val>
                                        </p:tav>
                                        <p:tav tm="100000">
                                          <p:val>
                                            <p:str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9" dur="5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09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0" dur="1000" fill="hold"/>
                                        <p:tgtEl>
                                          <p:spTgt spid="409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3" dur="5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09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repl">
                                        <p:cTn id="1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additive="repl">
                                        <p:cTn id="16" dur="2000" fill="hold" masterRel="lastClick"/>
                                        <p:tgtEl>
                                          <p:spTgt spid="4096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Effect">
                            <p:stCondLst>
                              <p:cond delay="2000"/>
                            </p:stCondLst>
                            <p:childTnLst>
                              <p:par>
                                <p:cTn id="1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 additive="repl">
                                        <p:cTn id="20" dur="2000"/>
                                        <p:tgtEl>
                                          <p:spTgt spid="409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3" grpId="0" animBg="1"/>
      <p:bldP spid="40964" grpId="0" animBg="1"/>
      <p:bldP spid="40964" grpId="1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5" name="Picture 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11188" y="476250"/>
            <a:ext cx="1042987" cy="1042988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  <p:sp>
        <p:nvSpPr>
          <p:cNvPr id="41986" name="WordArt 2"/>
          <p:cNvSpPr>
            <a:spLocks noChangeArrowheads="1" noChangeShapeType="1" noTextEdit="1"/>
          </p:cNvSpPr>
          <p:nvPr/>
        </p:nvSpPr>
        <p:spPr bwMode="auto">
          <a:xfrm>
            <a:off x="827088" y="692150"/>
            <a:ext cx="576262" cy="5762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ru-RU" sz="2400" b="1">
                <a:ln w="9525" cap="flat">
                  <a:noFill/>
                  <a:round/>
                  <a:headEnd/>
                  <a:tailEnd/>
                </a:ln>
                <a:solidFill>
                  <a:srgbClr val="000000"/>
                </a:solidFill>
                <a:latin typeface="DejaVu Sans"/>
              </a:rPr>
              <a:t>33</a:t>
            </a:r>
          </a:p>
        </p:txBody>
      </p:sp>
      <p:pic>
        <p:nvPicPr>
          <p:cNvPr id="41987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480000">
            <a:off x="6084888" y="2347913"/>
            <a:ext cx="2159000" cy="2159000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  <p:sp>
        <p:nvSpPr>
          <p:cNvPr id="41988" name="WordArt 4"/>
          <p:cNvSpPr>
            <a:spLocks noChangeArrowheads="1" noChangeShapeType="1" noTextEdit="1"/>
          </p:cNvSpPr>
          <p:nvPr/>
        </p:nvSpPr>
        <p:spPr bwMode="auto">
          <a:xfrm rot="20880000">
            <a:off x="1035050" y="3717925"/>
            <a:ext cx="5492750" cy="2087563"/>
          </a:xfrm>
          <a:prstGeom prst="rect">
            <a:avLst/>
          </a:prstGeom>
        </p:spPr>
        <p:txBody>
          <a:bodyPr wrap="none" fromWordArt="1">
            <a:prstTxWarp prst="textFadeRight">
              <a:avLst>
                <a:gd name="adj" fmla="val 43130"/>
              </a:avLst>
            </a:prstTxWarp>
          </a:bodyPr>
          <a:lstStyle/>
          <a:p>
            <a:r>
              <a:rPr lang="ru-RU" b="1">
                <a:ln w="9525" cap="flat">
                  <a:noFill/>
                  <a:round/>
                  <a:headEnd/>
                  <a:tailEnd/>
                </a:ln>
                <a:solidFill>
                  <a:srgbClr val="000000"/>
                </a:solidFill>
                <a:latin typeface="DejaVu Sans"/>
              </a:rPr>
              <a:t>Как жаль! Как жаль!</a:t>
            </a:r>
          </a:p>
        </p:txBody>
      </p:sp>
      <p:sp>
        <p:nvSpPr>
          <p:cNvPr id="41989" name="WordArt 5"/>
          <p:cNvSpPr>
            <a:spLocks noChangeArrowheads="1" noChangeShapeType="1" noTextEdit="1"/>
          </p:cNvSpPr>
          <p:nvPr/>
        </p:nvSpPr>
        <p:spPr bwMode="auto">
          <a:xfrm>
            <a:off x="1979613" y="765175"/>
            <a:ext cx="6696075" cy="15113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ru-RU" b="1" i="1">
                <a:ln w="9525" cap="flat">
                  <a:noFill/>
                  <a:round/>
                  <a:headEnd/>
                  <a:tailEnd/>
                </a:ln>
                <a:solidFill>
                  <a:srgbClr val="000000"/>
                </a:solidFill>
                <a:latin typeface="DejaVu Sans"/>
              </a:rPr>
              <a:t>Увы! </a:t>
            </a:r>
          </a:p>
          <a:p>
            <a:r>
              <a:rPr lang="ru-RU" b="1" i="1">
                <a:ln w="9525" cap="flat">
                  <a:noFill/>
                  <a:round/>
                  <a:headEnd/>
                  <a:tailEnd/>
                </a:ln>
                <a:solidFill>
                  <a:srgbClr val="000000"/>
                </a:solidFill>
                <a:latin typeface="DejaVu Sans"/>
              </a:rPr>
              <a:t>Минус 5 баллов от общего количества!</a:t>
            </a:r>
          </a:p>
        </p:txBody>
      </p:sp>
      <p:sp>
        <p:nvSpPr>
          <p:cNvPr id="41990" name="Rectangle 6"/>
          <p:cNvSpPr>
            <a:spLocks noChangeArrowheads="1"/>
          </p:cNvSpPr>
          <p:nvPr/>
        </p:nvSpPr>
        <p:spPr bwMode="auto">
          <a:xfrm>
            <a:off x="5003800" y="5229225"/>
            <a:ext cx="3455988" cy="1152525"/>
          </a:xfrm>
          <a:prstGeom prst="rect">
            <a:avLst/>
          </a:prstGeom>
          <a:solidFill>
            <a:srgbClr val="FFFFFF"/>
          </a:solidFill>
          <a:ln w="9360" cap="flat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lIns="90000" tIns="46800" rIns="90000" bIns="46800"/>
          <a:lstStyle/>
          <a:p>
            <a:pPr algn="ctr">
              <a:lnSpc>
                <a:spcPct val="100000"/>
              </a:lnSpc>
              <a:spcBef>
                <a:spcPts val="50"/>
              </a:spcBef>
              <a:spcAft>
                <a:spcPts val="5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2400" b="1">
                <a:solidFill>
                  <a:srgbClr val="FF0000"/>
                </a:solidFill>
                <a:latin typeface="Arial" charset="0"/>
                <a:ea typeface="DejaVu Sans" pitchFamily="16" charset="0"/>
                <a:cs typeface="DejaVu Sans" pitchFamily="16" charset="0"/>
              </a:rPr>
              <a:t>     ПЕРЕХОД ХОДА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Effect">
                      <p:stCondLst>
                        <p:cond delay="0"/>
                      </p:stCondLst>
                      <p:childTnLst>
                        <p:par>
                          <p:cTn id="4" fill="hold" nodeType="withEffect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-90"/>
                                          </p:val>
                                        </p:tav>
                                        <p:tav tm="100000">
                                          <p:val>
                                            <p:str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9" dur="5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19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0" dur="1000" fill="hold"/>
                                        <p:tgtEl>
                                          <p:spTgt spid="419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3" dur="5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19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repl">
                                        <p:cTn id="1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additive="repl">
                                        <p:cTn id="16" dur="2000" fill="hold" masterRel="lastClick"/>
                                        <p:tgtEl>
                                          <p:spTgt spid="4198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Effect">
                            <p:stCondLst>
                              <p:cond delay="2000"/>
                            </p:stCondLst>
                            <p:childTnLst>
                              <p:par>
                                <p:cTn id="1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 additive="repl">
                                        <p:cTn id="20" dur="2000"/>
                                        <p:tgtEl>
                                          <p:spTgt spid="419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8" grpId="0" animBg="1"/>
      <p:bldP spid="41989" grpId="0" animBg="1"/>
      <p:bldP spid="41989" grpId="1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Rectangle 1"/>
          <p:cNvSpPr>
            <a:spLocks noChangeArrowheads="1"/>
          </p:cNvSpPr>
          <p:nvPr/>
        </p:nvSpPr>
        <p:spPr bwMode="auto">
          <a:xfrm>
            <a:off x="323850" y="549275"/>
            <a:ext cx="8820150" cy="6092825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  <p:txBody>
          <a:bodyPr lIns="90000" tIns="45000" rIns="90000" bIns="45000"/>
          <a:lstStyle/>
          <a:p>
            <a:pPr marL="341313" indent="-341313">
              <a:lnSpc>
                <a:spcPct val="100000"/>
              </a:lnSpc>
              <a:spcBef>
                <a:spcPts val="500"/>
              </a:spcBef>
              <a:spcAft>
                <a:spcPts val="50"/>
              </a:spcAft>
              <a:buFont typeface="Arial" charset="0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u="sng">
                <a:solidFill>
                  <a:srgbClr val="0000FF"/>
                </a:solidFill>
                <a:latin typeface="Arial" charset="0"/>
                <a:ea typeface="DejaVu Sans" pitchFamily="16" charset="0"/>
                <a:cs typeface="DejaVu Sans" pitchFamily="16" charset="0"/>
                <a:hlinkClick r:id="rId4"/>
              </a:rPr>
              <a:t>http://www.igraza.ru/page-4-1-22.html</a:t>
            </a:r>
            <a:r>
              <a:rPr lang="ru-RU" u="sng">
                <a:solidFill>
                  <a:srgbClr val="0000FF"/>
                </a:solidFill>
                <a:latin typeface="Arial" charset="0"/>
                <a:ea typeface="DejaVu Sans" pitchFamily="16" charset="0"/>
                <a:cs typeface="DejaVu Sans" pitchFamily="16" charset="0"/>
                <a:hlinkClick r:id="rId4"/>
              </a:rPr>
              <a:t> </a:t>
            </a:r>
          </a:p>
          <a:p>
            <a:pPr marL="341313" indent="-341313">
              <a:lnSpc>
                <a:spcPct val="100000"/>
              </a:lnSpc>
              <a:spcBef>
                <a:spcPts val="500"/>
              </a:spcBef>
              <a:spcAft>
                <a:spcPts val="50"/>
              </a:spcAft>
              <a:buFont typeface="Arial" charset="0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u="sng">
                <a:solidFill>
                  <a:srgbClr val="0000FF"/>
                </a:solidFill>
                <a:latin typeface="Arial" charset="0"/>
                <a:ea typeface="DejaVu Sans" pitchFamily="16" charset="0"/>
                <a:cs typeface="DejaVu Sans" pitchFamily="16" charset="0"/>
                <a:hlinkClick r:id="rId4"/>
              </a:rPr>
              <a:t>http://i-howto.ru/wp-content/uploads/2014/04/Tualetnaya-bumaga.jpg</a:t>
            </a:r>
          </a:p>
          <a:p>
            <a:pPr marL="341313" indent="-341313">
              <a:lnSpc>
                <a:spcPct val="100000"/>
              </a:lnSpc>
              <a:spcBef>
                <a:spcPts val="500"/>
              </a:spcBef>
              <a:spcAft>
                <a:spcPts val="50"/>
              </a:spcAft>
              <a:buFont typeface="Arial" charset="0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u="sng">
                <a:solidFill>
                  <a:srgbClr val="0000FF"/>
                </a:solidFill>
                <a:latin typeface="Arial" charset="0"/>
                <a:ea typeface="DejaVu Sans" pitchFamily="16" charset="0"/>
                <a:cs typeface="DejaVu Sans" pitchFamily="16" charset="0"/>
                <a:hlinkClick r:id="rId4"/>
              </a:rPr>
              <a:t>http://marketing.web-3.ru/data/html/2874/1.jpg</a:t>
            </a:r>
          </a:p>
          <a:p>
            <a:pPr marL="341313" indent="-341313">
              <a:lnSpc>
                <a:spcPct val="100000"/>
              </a:lnSpc>
              <a:spcBef>
                <a:spcPts val="500"/>
              </a:spcBef>
              <a:spcAft>
                <a:spcPts val="50"/>
              </a:spcAft>
              <a:buFont typeface="Arial" charset="0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u="sng">
                <a:solidFill>
                  <a:srgbClr val="0000FF"/>
                </a:solidFill>
                <a:latin typeface="Arial" charset="0"/>
                <a:ea typeface="DejaVu Sans" pitchFamily="16" charset="0"/>
                <a:cs typeface="DejaVu Sans" pitchFamily="16" charset="0"/>
                <a:hlinkClick r:id="rId4"/>
              </a:rPr>
              <a:t>https://www.google.ru/url?sa=i&amp;rct=j&amp;q=&amp;esrc=s&amp;source=images&amp;cd=&amp;cad=rja&amp;uact=8&amp;docid=0hkEs-uxkjmuIM&amp;tbnid=V0KCDgsDAjfdeM:&amp;ved=0CAUQjRw&amp;url=http%3A%2F%2Fmegablok-msk.ru%2Fraskhodnye-materialy%2Fcenniki-samoklejushhiesja.html&amp;ei=-gXmU6iCEMXuyQO-h4CIDg&amp;bvm=bv.72676100,d.bGQ&amp;psig=AFQjCNEJ0GTeOpRH0VeSo_rfPMV0OC7I8g&amp;ust=1407670075007685</a:t>
            </a:r>
            <a:r>
              <a:rPr lang="ru-RU" u="sng">
                <a:solidFill>
                  <a:srgbClr val="0000FF"/>
                </a:solidFill>
                <a:latin typeface="Arial" charset="0"/>
                <a:ea typeface="DejaVu Sans" pitchFamily="16" charset="0"/>
                <a:cs typeface="DejaVu Sans" pitchFamily="16" charset="0"/>
                <a:hlinkClick r:id="rId4"/>
              </a:rPr>
              <a:t> </a:t>
            </a:r>
          </a:p>
          <a:p>
            <a:pPr marL="341313" indent="-341313">
              <a:lnSpc>
                <a:spcPct val="100000"/>
              </a:lnSpc>
              <a:spcBef>
                <a:spcPts val="500"/>
              </a:spcBef>
              <a:spcAft>
                <a:spcPts val="50"/>
              </a:spcAft>
              <a:buFont typeface="Arial" charset="0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u="sng">
                <a:solidFill>
                  <a:srgbClr val="0000FF"/>
                </a:solidFill>
                <a:latin typeface="Arial" charset="0"/>
                <a:ea typeface="DejaVu Sans" pitchFamily="16" charset="0"/>
                <a:cs typeface="DejaVu Sans" pitchFamily="16" charset="0"/>
                <a:hlinkClick r:id="rId4"/>
              </a:rPr>
              <a:t>http://www.google.ru/imgres?imgurl=http%3A%2F%2Fwww.advertka.ru%2Ffiles%2F8845_1197637248.jpg&amp;imgrefurl=http%3A%2F%2Fwww.advertka.ru%2Ftext%2Farticles%2F13484%2F&amp;h=500&amp;w=1000&amp;tbnid=dAFjd0rrOC9ksM%3A&amp;zoom=1&amp;docid=EYZ6kp5tJ1XTLM&amp;ei=8QfmU8-2NKSaygO35YCgAg&amp;tbm=isch&amp;ved=0CHQQMyhSMFI&amp;iact=rc&amp;uact=3&amp;dur=1061&amp;page=4&amp;start=65&amp;ndsp=22</a:t>
            </a:r>
            <a:r>
              <a:rPr lang="ru-RU" u="sng">
                <a:solidFill>
                  <a:srgbClr val="0000FF"/>
                </a:solidFill>
                <a:latin typeface="Arial" charset="0"/>
                <a:ea typeface="DejaVu Sans" pitchFamily="16" charset="0"/>
                <a:cs typeface="DejaVu Sans" pitchFamily="16" charset="0"/>
                <a:hlinkClick r:id="rId4"/>
              </a:rPr>
              <a:t> </a:t>
            </a:r>
          </a:p>
          <a:p>
            <a:pPr marL="341313" indent="-341313">
              <a:lnSpc>
                <a:spcPct val="100000"/>
              </a:lnSpc>
              <a:spcBef>
                <a:spcPts val="500"/>
              </a:spcBef>
              <a:spcAft>
                <a:spcPts val="50"/>
              </a:spcAft>
              <a:buFont typeface="Arial" charset="0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u="sng">
                <a:solidFill>
                  <a:srgbClr val="0000FF"/>
                </a:solidFill>
                <a:latin typeface="Arial" charset="0"/>
                <a:ea typeface="DejaVu Sans" pitchFamily="16" charset="0"/>
                <a:cs typeface="DejaVu Sans" pitchFamily="16" charset="0"/>
                <a:hlinkClick r:id="rId4"/>
              </a:rPr>
              <a:t>http://thisismylife.ru/wp-content/uploads/2011/05/dengi.jpg</a:t>
            </a:r>
            <a:r>
              <a:rPr lang="ru-RU" u="sng">
                <a:solidFill>
                  <a:srgbClr val="0000FF"/>
                </a:solidFill>
                <a:latin typeface="Arial" charset="0"/>
                <a:ea typeface="DejaVu Sans" pitchFamily="16" charset="0"/>
                <a:cs typeface="DejaVu Sans" pitchFamily="16" charset="0"/>
                <a:hlinkClick r:id="rId4"/>
              </a:rPr>
              <a:t> </a:t>
            </a:r>
          </a:p>
          <a:p>
            <a:pPr marL="341313" indent="-341313">
              <a:lnSpc>
                <a:spcPct val="100000"/>
              </a:lnSpc>
              <a:spcBef>
                <a:spcPts val="500"/>
              </a:spcBef>
              <a:spcAft>
                <a:spcPts val="50"/>
              </a:spcAft>
              <a:buFont typeface="Arial" charset="0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u="sng">
                <a:solidFill>
                  <a:srgbClr val="0000FF"/>
                </a:solidFill>
                <a:latin typeface="Arial" charset="0"/>
                <a:ea typeface="DejaVu Sans" pitchFamily="16" charset="0"/>
                <a:cs typeface="DejaVu Sans" pitchFamily="16" charset="0"/>
                <a:hlinkClick r:id="rId4"/>
              </a:rPr>
              <a:t>http://psyhelper.com.ua/assets/images/uslugi/psyhologia-biznesmena.jpg</a:t>
            </a:r>
          </a:p>
          <a:p>
            <a:pPr marL="341313" indent="-341313">
              <a:lnSpc>
                <a:spcPct val="100000"/>
              </a:lnSpc>
              <a:spcBef>
                <a:spcPts val="500"/>
              </a:spcBef>
              <a:spcAft>
                <a:spcPts val="50"/>
              </a:spcAft>
              <a:buFont typeface="Arial" charset="0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u="sng">
                <a:solidFill>
                  <a:srgbClr val="0000FF"/>
                </a:solidFill>
                <a:latin typeface="Arial" charset="0"/>
                <a:ea typeface="DejaVu Sans" pitchFamily="16" charset="0"/>
                <a:cs typeface="DejaVu Sans" pitchFamily="16" charset="0"/>
                <a:hlinkClick r:id="rId4"/>
              </a:rPr>
              <a:t>http://www.dv-reclama.ru/upload/blog/34d/Dalnevostochny_bank_Sberbanka_Rossii_Habarovsk_1.jpg</a:t>
            </a:r>
          </a:p>
          <a:p>
            <a:pPr marL="341313" indent="-341313">
              <a:lnSpc>
                <a:spcPct val="100000"/>
              </a:lnSpc>
              <a:spcBef>
                <a:spcPts val="500"/>
              </a:spcBef>
              <a:spcAft>
                <a:spcPts val="50"/>
              </a:spcAft>
              <a:buClrTx/>
              <a:buSzTx/>
              <a:buFontTx/>
              <a:buNone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>
              <a:solidFill>
                <a:srgbClr val="000000"/>
              </a:solidFill>
              <a:ea typeface="DejaVu Sans" pitchFamily="16" charset="0"/>
              <a:cs typeface="DejaVu Sans" pitchFamily="16" charset="0"/>
            </a:endParaRPr>
          </a:p>
          <a:p>
            <a:pPr marL="341313" indent="-341313">
              <a:lnSpc>
                <a:spcPct val="100000"/>
              </a:lnSpc>
              <a:spcBef>
                <a:spcPts val="500"/>
              </a:spcBef>
              <a:spcAft>
                <a:spcPts val="50"/>
              </a:spcAft>
              <a:buClrTx/>
              <a:buSzTx/>
              <a:buFontTx/>
              <a:buNone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>
              <a:solidFill>
                <a:srgbClr val="000000"/>
              </a:solidFill>
              <a:ea typeface="DejaVu Sans" pitchFamily="16" charset="0"/>
              <a:cs typeface="DejaVu Sans" pitchFamily="16" charset="0"/>
            </a:endParaRPr>
          </a:p>
          <a:p>
            <a:pPr marL="341313" indent="-341313">
              <a:lnSpc>
                <a:spcPct val="100000"/>
              </a:lnSpc>
              <a:spcBef>
                <a:spcPts val="500"/>
              </a:spcBef>
              <a:spcAft>
                <a:spcPts val="50"/>
              </a:spcAft>
              <a:buClrTx/>
              <a:buSzTx/>
              <a:buFontTx/>
              <a:buNone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>
              <a:solidFill>
                <a:srgbClr val="000000"/>
              </a:solidFill>
              <a:ea typeface="DejaVu Sans" pitchFamily="16" charset="0"/>
              <a:cs typeface="DejaVu Sans" pitchFamily="16" charset="0"/>
            </a:endParaRPr>
          </a:p>
        </p:txBody>
      </p:sp>
      <p:sp>
        <p:nvSpPr>
          <p:cNvPr id="43010" name="Rectangle 2"/>
          <p:cNvSpPr>
            <a:spLocks noChangeArrowheads="1"/>
          </p:cNvSpPr>
          <p:nvPr/>
        </p:nvSpPr>
        <p:spPr bwMode="auto">
          <a:xfrm>
            <a:off x="468313" y="0"/>
            <a:ext cx="8229600" cy="649288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  <p:txBody>
          <a:bodyPr lIns="90000" tIns="46800" rIns="90000" bIns="46800" anchor="ctr"/>
          <a:lstStyle/>
          <a:p>
            <a:pPr algn="ctr">
              <a:lnSpc>
                <a:spcPct val="100000"/>
              </a:lnSpc>
              <a:spcBef>
                <a:spcPts val="50"/>
              </a:spcBef>
              <a:spcAft>
                <a:spcPts val="5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2800">
                <a:solidFill>
                  <a:srgbClr val="000000"/>
                </a:solidFill>
                <a:latin typeface="Arial" charset="0"/>
                <a:ea typeface="DejaVu Sans" pitchFamily="16" charset="0"/>
                <a:cs typeface="DejaVu Sans" pitchFamily="16" charset="0"/>
              </a:rPr>
              <a:t>Информационные источники:</a:t>
            </a:r>
          </a:p>
        </p:txBody>
      </p:sp>
    </p:spTree>
  </p:cSld>
  <p:clrMapOvr>
    <a:masterClrMapping/>
  </p:clrMapOvr>
  <p:transition spd="slow"/>
  <p:timing>
    <p:tnLst>
      <p:par>
        <p:cTn id="1" dur="indefinite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Rectangle 1"/>
          <p:cNvSpPr>
            <a:spLocks noChangeArrowheads="1"/>
          </p:cNvSpPr>
          <p:nvPr/>
        </p:nvSpPr>
        <p:spPr bwMode="auto">
          <a:xfrm>
            <a:off x="2195513" y="274638"/>
            <a:ext cx="5832475" cy="852487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  <p:txBody>
          <a:bodyPr lIns="90000" tIns="46800" rIns="90000" bIns="46800" anchor="ctr"/>
          <a:lstStyle/>
          <a:p>
            <a:pPr algn="ctr">
              <a:lnSpc>
                <a:spcPct val="100000"/>
              </a:lnSpc>
              <a:spcBef>
                <a:spcPts val="50"/>
              </a:spcBef>
              <a:spcAft>
                <a:spcPts val="5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3600" b="1" i="1">
                <a:solidFill>
                  <a:srgbClr val="FF0000"/>
                </a:solidFill>
                <a:latin typeface="Arial" charset="0"/>
                <a:ea typeface="DejaVu Sans" pitchFamily="16" charset="0"/>
                <a:cs typeface="DejaVu Sans" pitchFamily="16" charset="0"/>
              </a:rPr>
              <a:t>ВНИМАНИЕ !  ВОПРОС</a:t>
            </a:r>
          </a:p>
        </p:txBody>
      </p:sp>
      <p:sp>
        <p:nvSpPr>
          <p:cNvPr id="7170" name="Rectangle 2"/>
          <p:cNvSpPr>
            <a:spLocks noChangeArrowheads="1"/>
          </p:cNvSpPr>
          <p:nvPr/>
        </p:nvSpPr>
        <p:spPr bwMode="auto">
          <a:xfrm>
            <a:off x="928688" y="1700213"/>
            <a:ext cx="7786687" cy="1657350"/>
          </a:xfrm>
          <a:prstGeom prst="rect">
            <a:avLst/>
          </a:prstGeom>
          <a:solidFill>
            <a:srgbClr val="FFFF00">
              <a:alpha val="34000"/>
            </a:srgbClr>
          </a:solidFill>
          <a:ln w="57240" cap="flat">
            <a:solidFill>
              <a:srgbClr val="FFFF99"/>
            </a:solidFill>
            <a:miter lim="800000"/>
            <a:headEnd/>
            <a:tailEnd/>
          </a:ln>
          <a:effectLst/>
        </p:spPr>
        <p:txBody>
          <a:bodyPr lIns="90000" tIns="46800" rIns="90000" bIns="46800"/>
          <a:lstStyle/>
          <a:p>
            <a:pPr marL="342900" algn="ctr">
              <a:lnSpc>
                <a:spcPct val="80000"/>
              </a:lnSpc>
              <a:spcBef>
                <a:spcPts val="1050"/>
              </a:spcBef>
              <a:spcAft>
                <a:spcPts val="5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4000" b="1">
                <a:solidFill>
                  <a:srgbClr val="C00000"/>
                </a:solidFill>
                <a:latin typeface="Arial" charset="0"/>
                <a:ea typeface="DejaVu Sans" pitchFamily="16" charset="0"/>
                <a:cs typeface="DejaVu Sans" pitchFamily="16" charset="0"/>
              </a:rPr>
              <a:t>Стал владельцем, братцы, я -</a:t>
            </a:r>
          </a:p>
          <a:p>
            <a:pPr marL="342900" algn="ctr">
              <a:lnSpc>
                <a:spcPct val="80000"/>
              </a:lnSpc>
              <a:spcBef>
                <a:spcPts val="1050"/>
              </a:spcBef>
              <a:spcAft>
                <a:spcPts val="5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4000" b="1">
                <a:solidFill>
                  <a:srgbClr val="C00000"/>
                </a:solidFill>
                <a:latin typeface="Arial" charset="0"/>
                <a:ea typeface="DejaVu Sans" pitchFamily="16" charset="0"/>
                <a:cs typeface="DejaVu Sans" pitchFamily="16" charset="0"/>
              </a:rPr>
              <a:t>Вот завода …</a:t>
            </a:r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95288" y="404813"/>
            <a:ext cx="1368425" cy="1368425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39750" y="549275"/>
            <a:ext cx="1042988" cy="1042988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  <p:sp>
        <p:nvSpPr>
          <p:cNvPr id="7173" name="WordArt 5"/>
          <p:cNvSpPr>
            <a:spLocks noChangeArrowheads="1" noChangeShapeType="1" noTextEdit="1"/>
          </p:cNvSpPr>
          <p:nvPr/>
        </p:nvSpPr>
        <p:spPr bwMode="auto">
          <a:xfrm>
            <a:off x="900113" y="765175"/>
            <a:ext cx="287337" cy="5762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ru-RU" sz="2400" b="1">
                <a:ln w="9525" cap="flat">
                  <a:noFill/>
                  <a:round/>
                  <a:headEnd/>
                  <a:tailEnd/>
                </a:ln>
                <a:solidFill>
                  <a:srgbClr val="000000"/>
                </a:solidFill>
                <a:latin typeface="DejaVu Sans"/>
              </a:rPr>
              <a:t>1</a:t>
            </a:r>
          </a:p>
        </p:txBody>
      </p:sp>
      <p:pic>
        <p:nvPicPr>
          <p:cNvPr id="7174" name="Picture 6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84213" y="5589588"/>
            <a:ext cx="647700" cy="538162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  <p:pic>
        <p:nvPicPr>
          <p:cNvPr id="7175" name="Picture 7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547813" y="5589588"/>
            <a:ext cx="647700" cy="538162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  <p:pic>
        <p:nvPicPr>
          <p:cNvPr id="7176" name="Picture 8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411413" y="5589588"/>
            <a:ext cx="647700" cy="538162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  <p:pic>
        <p:nvPicPr>
          <p:cNvPr id="7177" name="Picture 9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276600" y="5589588"/>
            <a:ext cx="647700" cy="538162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  <p:pic>
        <p:nvPicPr>
          <p:cNvPr id="7178" name="Picture 10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140200" y="5589588"/>
            <a:ext cx="647700" cy="538162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  <p:sp>
        <p:nvSpPr>
          <p:cNvPr id="7179" name="Rectangle 11"/>
          <p:cNvSpPr>
            <a:spLocks noChangeArrowheads="1"/>
          </p:cNvSpPr>
          <p:nvPr/>
        </p:nvSpPr>
        <p:spPr bwMode="auto">
          <a:xfrm>
            <a:off x="4572000" y="3716338"/>
            <a:ext cx="4321175" cy="574675"/>
          </a:xfrm>
          <a:prstGeom prst="rect">
            <a:avLst/>
          </a:prstGeom>
          <a:solidFill>
            <a:srgbClr val="FFFFFF"/>
          </a:solidFill>
          <a:ln w="76320" cap="flat">
            <a:solidFill>
              <a:srgbClr val="CC0000"/>
            </a:solidFill>
            <a:miter lim="800000"/>
            <a:headEnd/>
            <a:tailEnd/>
          </a:ln>
          <a:effectLst/>
        </p:spPr>
        <p:txBody>
          <a:bodyPr wrap="none" lIns="90000" tIns="46800" rIns="90000" bIns="46800" anchor="ctr"/>
          <a:lstStyle/>
          <a:p>
            <a:pPr algn="ctr">
              <a:lnSpc>
                <a:spcPct val="100000"/>
              </a:lnSpc>
              <a:spcBef>
                <a:spcPts val="50"/>
              </a:spcBef>
              <a:spcAft>
                <a:spcPts val="5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3200" b="1" i="1">
                <a:solidFill>
                  <a:srgbClr val="660033"/>
                </a:solidFill>
                <a:latin typeface="Arial" charset="0"/>
                <a:ea typeface="DejaVu Sans" pitchFamily="16" charset="0"/>
                <a:cs typeface="DejaVu Sans" pitchFamily="16" charset="0"/>
              </a:rPr>
              <a:t>Правильный ответ</a:t>
            </a:r>
          </a:p>
        </p:txBody>
      </p:sp>
      <p:sp>
        <p:nvSpPr>
          <p:cNvPr id="7180" name="AutoShape 12"/>
          <p:cNvSpPr>
            <a:spLocks noChangeArrowheads="1"/>
          </p:cNvSpPr>
          <p:nvPr/>
        </p:nvSpPr>
        <p:spPr bwMode="auto">
          <a:xfrm rot="10800000">
            <a:off x="4929188" y="4794250"/>
            <a:ext cx="3857625" cy="1306513"/>
          </a:xfrm>
          <a:custGeom>
            <a:avLst/>
            <a:gdLst>
              <a:gd name="G0" fmla="+- 10716 0 0"/>
              <a:gd name="G1" fmla="+- 3629 0 0"/>
            </a:gdLst>
            <a:ahLst/>
            <a:cxnLst>
              <a:cxn ang="0">
                <a:pos x="r" y="vc"/>
              </a:cxn>
              <a:cxn ang="5400000">
                <a:pos x="hc" y="b"/>
              </a:cxn>
              <a:cxn ang="10800000">
                <a:pos x="l" y="vc"/>
              </a:cxn>
              <a:cxn ang="16200000">
                <a:pos x="hc" y="t"/>
              </a:cxn>
            </a:cxnLst>
            <a:rect l="0" t="0" r="0" b="0"/>
            <a:pathLst>
              <a:path>
                <a:moveTo>
                  <a:pt x="0" y="0"/>
                </a:moveTo>
                <a:lnTo>
                  <a:pt x="1786" y="0"/>
                </a:lnTo>
                <a:lnTo>
                  <a:pt x="4465" y="0"/>
                </a:lnTo>
                <a:lnTo>
                  <a:pt x="10716" y="0"/>
                </a:lnTo>
                <a:lnTo>
                  <a:pt x="10716" y="2118"/>
                </a:lnTo>
                <a:lnTo>
                  <a:pt x="10716" y="3025"/>
                </a:lnTo>
                <a:lnTo>
                  <a:pt x="10716" y="3630"/>
                </a:lnTo>
                <a:lnTo>
                  <a:pt x="4465" y="3630"/>
                </a:lnTo>
                <a:lnTo>
                  <a:pt x="3632" y="11278"/>
                </a:lnTo>
                <a:lnTo>
                  <a:pt x="1786" y="3630"/>
                </a:lnTo>
                <a:lnTo>
                  <a:pt x="0" y="3630"/>
                </a:lnTo>
                <a:lnTo>
                  <a:pt x="0" y="3025"/>
                </a:lnTo>
                <a:lnTo>
                  <a:pt x="0" y="2118"/>
                </a:lnTo>
                <a:close/>
              </a:path>
            </a:pathLst>
          </a:custGeom>
          <a:solidFill>
            <a:srgbClr val="FFFFFF"/>
          </a:solidFill>
          <a:ln w="76320" cap="flat">
            <a:solidFill>
              <a:srgbClr val="660033"/>
            </a:solidFill>
            <a:miter lim="800000"/>
            <a:headEnd/>
            <a:tailEnd/>
          </a:ln>
          <a:effectLst/>
        </p:spPr>
        <p:txBody>
          <a:bodyPr lIns="90000" tIns="46800" rIns="90000" bIns="46800"/>
          <a:lstStyle/>
          <a:p>
            <a:pPr algn="ctr">
              <a:lnSpc>
                <a:spcPct val="100000"/>
              </a:lnSpc>
              <a:spcBef>
                <a:spcPts val="50"/>
              </a:spcBef>
              <a:spcAft>
                <a:spcPts val="5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>
              <a:solidFill>
                <a:srgbClr val="000000"/>
              </a:solidFill>
              <a:ea typeface="DejaVu Sans" pitchFamily="16" charset="0"/>
              <a:cs typeface="DejaVu Sans" pitchFamily="16" charset="0"/>
            </a:endParaRPr>
          </a:p>
          <a:p>
            <a:pPr algn="ctr">
              <a:lnSpc>
                <a:spcPct val="100000"/>
              </a:lnSpc>
              <a:spcBef>
                <a:spcPts val="50"/>
              </a:spcBef>
              <a:spcAft>
                <a:spcPts val="5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2600" b="1">
                <a:solidFill>
                  <a:srgbClr val="C00000"/>
                </a:solidFill>
                <a:latin typeface="Arial" charset="0"/>
                <a:ea typeface="DejaVu Sans" pitchFamily="16" charset="0"/>
                <a:cs typeface="DejaVu Sans" pitchFamily="16" charset="0"/>
              </a:rPr>
              <a:t>акция</a:t>
            </a:r>
          </a:p>
        </p:txBody>
      </p:sp>
      <p:sp>
        <p:nvSpPr>
          <p:cNvPr id="7181" name="Rectangle 13"/>
          <p:cNvSpPr>
            <a:spLocks noChangeArrowheads="1"/>
          </p:cNvSpPr>
          <p:nvPr/>
        </p:nvSpPr>
        <p:spPr bwMode="auto">
          <a:xfrm>
            <a:off x="0" y="6297613"/>
            <a:ext cx="9144000" cy="560387"/>
          </a:xfrm>
          <a:prstGeom prst="rect">
            <a:avLst/>
          </a:prstGeom>
          <a:solidFill>
            <a:srgbClr val="3366FF">
              <a:alpha val="31000"/>
            </a:srgbClr>
          </a:solidFill>
          <a:ln w="57240" cap="flat">
            <a:solidFill>
              <a:srgbClr val="3366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grpSp>
        <p:nvGrpSpPr>
          <p:cNvPr id="7182" name="Group 14"/>
          <p:cNvGrpSpPr>
            <a:grpSpLocks/>
          </p:cNvGrpSpPr>
          <p:nvPr/>
        </p:nvGrpSpPr>
        <p:grpSpPr bwMode="auto">
          <a:xfrm>
            <a:off x="5930900" y="6450013"/>
            <a:ext cx="1431925" cy="290512"/>
            <a:chOff x="3736" y="4063"/>
            <a:chExt cx="902" cy="183"/>
          </a:xfrm>
        </p:grpSpPr>
        <p:pic>
          <p:nvPicPr>
            <p:cNvPr id="7183" name="Picture 15"/>
            <p:cNvPicPr>
              <a:picLocks noChangeAspect="1" noChangeArrowheads="1"/>
            </p:cNvPicPr>
            <p:nvPr/>
          </p:nvPicPr>
          <p:blipFill>
            <a:blip r:embed="rId8"/>
            <a:srcRect/>
            <a:stretch>
              <a:fillRect/>
            </a:stretch>
          </p:blipFill>
          <p:spPr bwMode="auto">
            <a:xfrm>
              <a:off x="3736" y="4063"/>
              <a:ext cx="902" cy="183"/>
            </a:xfrm>
            <a:prstGeom prst="rect">
              <a:avLst/>
            </a:prstGeom>
            <a:noFill/>
            <a:ln w="9525" cap="flat">
              <a:noFill/>
              <a:round/>
              <a:headEnd/>
              <a:tailEnd/>
            </a:ln>
            <a:effectLst/>
          </p:spPr>
        </p:pic>
        <p:sp>
          <p:nvSpPr>
            <p:cNvPr id="7184" name="Rectangle 16"/>
            <p:cNvSpPr>
              <a:spLocks noChangeArrowheads="1"/>
            </p:cNvSpPr>
            <p:nvPr/>
          </p:nvSpPr>
          <p:spPr bwMode="auto">
            <a:xfrm>
              <a:off x="3742" y="4065"/>
              <a:ext cx="890" cy="177"/>
            </a:xfrm>
            <a:prstGeom prst="rect">
              <a:avLst/>
            </a:prstGeom>
            <a:noFill/>
            <a:ln w="9525" cap="flat">
              <a:noFill/>
              <a:round/>
              <a:headEnd/>
              <a:tailEnd/>
            </a:ln>
            <a:effectLst/>
          </p:spPr>
          <p:txBody>
            <a:bodyPr wrap="none" lIns="90000" tIns="46800" rIns="90000" bIns="46800" anchor="ctr"/>
            <a:lstStyle/>
            <a:p>
              <a:pPr algn="ctr">
                <a:lnSpc>
                  <a:spcPct val="100000"/>
                </a:lnSpc>
                <a:spcBef>
                  <a:spcPts val="50"/>
                </a:spcBef>
                <a:spcAft>
                  <a:spcPts val="5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r>
                <a:rPr lang="ru-RU" sz="1400">
                  <a:solidFill>
                    <a:srgbClr val="000000"/>
                  </a:solidFill>
                  <a:latin typeface="Arial" charset="0"/>
                  <a:ea typeface="DejaVu Sans" pitchFamily="16" charset="0"/>
                  <a:cs typeface="DejaVu Sans" pitchFamily="16" charset="0"/>
                </a:rPr>
                <a:t>Правила игры</a:t>
              </a:r>
            </a:p>
          </p:txBody>
        </p:sp>
      </p:grpSp>
      <p:grpSp>
        <p:nvGrpSpPr>
          <p:cNvPr id="7185" name="Group 17"/>
          <p:cNvGrpSpPr>
            <a:grpSpLocks/>
          </p:cNvGrpSpPr>
          <p:nvPr/>
        </p:nvGrpSpPr>
        <p:grpSpPr bwMode="auto">
          <a:xfrm>
            <a:off x="7443788" y="6450013"/>
            <a:ext cx="1570037" cy="290512"/>
            <a:chOff x="4689" y="4063"/>
            <a:chExt cx="989" cy="183"/>
          </a:xfrm>
        </p:grpSpPr>
        <p:pic>
          <p:nvPicPr>
            <p:cNvPr id="7186" name="Picture 18"/>
            <p:cNvPicPr>
              <a:picLocks noChangeAspect="1" noChangeArrowheads="1"/>
            </p:cNvPicPr>
            <p:nvPr/>
          </p:nvPicPr>
          <p:blipFill>
            <a:blip r:embed="rId9"/>
            <a:srcRect/>
            <a:stretch>
              <a:fillRect/>
            </a:stretch>
          </p:blipFill>
          <p:spPr bwMode="auto">
            <a:xfrm>
              <a:off x="4689" y="4063"/>
              <a:ext cx="989" cy="183"/>
            </a:xfrm>
            <a:prstGeom prst="rect">
              <a:avLst/>
            </a:prstGeom>
            <a:noFill/>
            <a:ln w="9525" cap="flat">
              <a:noFill/>
              <a:round/>
              <a:headEnd/>
              <a:tailEnd/>
            </a:ln>
            <a:effectLst/>
          </p:spPr>
        </p:pic>
        <p:sp>
          <p:nvSpPr>
            <p:cNvPr id="7187" name="Rectangle 19"/>
            <p:cNvSpPr>
              <a:spLocks noChangeArrowheads="1"/>
            </p:cNvSpPr>
            <p:nvPr/>
          </p:nvSpPr>
          <p:spPr bwMode="auto">
            <a:xfrm>
              <a:off x="4694" y="4065"/>
              <a:ext cx="981" cy="177"/>
            </a:xfrm>
            <a:prstGeom prst="rect">
              <a:avLst/>
            </a:prstGeom>
            <a:noFill/>
            <a:ln w="9525" cap="flat">
              <a:noFill/>
              <a:round/>
              <a:headEnd/>
              <a:tailEnd/>
            </a:ln>
            <a:effectLst/>
          </p:spPr>
          <p:txBody>
            <a:bodyPr wrap="none" lIns="90000" tIns="46800" rIns="90000" bIns="46800" anchor="ctr"/>
            <a:lstStyle/>
            <a:p>
              <a:pPr algn="ctr">
                <a:lnSpc>
                  <a:spcPct val="100000"/>
                </a:lnSpc>
                <a:spcBef>
                  <a:spcPts val="50"/>
                </a:spcBef>
                <a:spcAft>
                  <a:spcPts val="5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r>
                <a:rPr lang="ru-RU" sz="1400" b="1">
                  <a:solidFill>
                    <a:srgbClr val="FF0000"/>
                  </a:solidFill>
                  <a:latin typeface="Arial" charset="0"/>
                  <a:ea typeface="DejaVu Sans" pitchFamily="16" charset="0"/>
                  <a:cs typeface="DejaVu Sans" pitchFamily="16" charset="0"/>
                </a:rPr>
                <a:t>Продолжить игру</a:t>
              </a:r>
            </a:p>
          </p:txBody>
        </p:sp>
      </p:grpSp>
      <p:pic>
        <p:nvPicPr>
          <p:cNvPr id="7188" name="Picture 20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1217613" y="3640138"/>
            <a:ext cx="2533650" cy="1800225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Effect">
                      <p:stCondLst>
                        <p:cond delay="0"/>
                      </p:stCondLst>
                      <p:childTnLst>
                        <p:par>
                          <p:cTn id="4" fill="hold" nodeType="withEffect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Effect">
                            <p:stCondLst>
                              <p:cond delay="500"/>
                            </p:stCondLst>
                            <p:childTnLst>
                              <p:par>
                                <p:cTn id="8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 additive="repl">
                                        <p:cTn id="10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Effect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 additive="repl">
                                        <p:cTn id="14" dur="500"/>
                                        <p:tgtEl>
                                          <p:spTgt spid="71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Effect">
                            <p:stCondLst>
                              <p:cond delay="1500"/>
                            </p:stCondLst>
                            <p:childTnLst>
                              <p:par>
                                <p:cTn id="16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 additive="repl">
                                        <p:cTn id="18" dur="500"/>
                                        <p:tgtEl>
                                          <p:spTgt spid="71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Effect">
                            <p:stCondLst>
                              <p:cond delay="2000"/>
                            </p:stCondLst>
                            <p:childTnLst>
                              <p:par>
                                <p:cTn id="20" presetID="1" presetClass="entr" fill="hold" nodeType="after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 additive="repl"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Effect">
                            <p:stCondLst>
                              <p:cond delay="5000"/>
                            </p:stCondLst>
                            <p:childTnLst>
                              <p:par>
                                <p:cTn id="23" presetID="1" presetClass="entr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 additive="repl"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Effect">
                            <p:stCondLst>
                              <p:cond delay="6500"/>
                            </p:stCondLst>
                            <p:childTnLst>
                              <p:par>
                                <p:cTn id="26" presetID="1" presetClass="entr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 additive="repl"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Effect">
                            <p:stCondLst>
                              <p:cond delay="8000"/>
                            </p:stCondLst>
                            <p:childTnLst>
                              <p:par>
                                <p:cTn id="29" presetID="1" presetClass="entr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 additive="repl"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Effect">
                            <p:stCondLst>
                              <p:cond delay="9500"/>
                            </p:stCondLst>
                            <p:childTnLst>
                              <p:par>
                                <p:cTn id="32" presetID="1" presetClass="entr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 additive="repl"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Effect">
                      <p:stCondLst>
                        <p:cond delay="indefinite"/>
                      </p:stCondLst>
                      <p:childTnLst>
                        <p:par>
                          <p:cTn id="35" fill="hold" nodeType="withEffect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 additive="repl">
                                        <p:cTn id="38" dur="500"/>
                                        <p:tgtEl>
                                          <p:spTgt spid="7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Effect">
                            <p:stCondLst>
                              <p:cond delay="500"/>
                            </p:stCondLst>
                            <p:childTnLst>
                              <p:par>
                                <p:cTn id="4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 additive="repl">
                                        <p:cTn id="42" dur="3000"/>
                                        <p:tgtEl>
                                          <p:spTgt spid="7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45" dur="3000"/>
                                        <p:tgtEl>
                                          <p:spTgt spid="7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Rectangle 1"/>
          <p:cNvSpPr>
            <a:spLocks noChangeArrowheads="1"/>
          </p:cNvSpPr>
          <p:nvPr/>
        </p:nvSpPr>
        <p:spPr bwMode="auto">
          <a:xfrm>
            <a:off x="0" y="115888"/>
            <a:ext cx="9144000" cy="6742112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  <p:txBody>
          <a:bodyPr lIns="90000" tIns="45000" rIns="90000" bIns="45000"/>
          <a:lstStyle/>
          <a:p>
            <a:pPr marL="341313" indent="-341313">
              <a:lnSpc>
                <a:spcPct val="100000"/>
              </a:lnSpc>
              <a:spcBef>
                <a:spcPts val="500"/>
              </a:spcBef>
              <a:spcAft>
                <a:spcPts val="50"/>
              </a:spcAft>
              <a:buFont typeface="Arial" charset="0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u="sng">
                <a:solidFill>
                  <a:srgbClr val="0000FF"/>
                </a:solidFill>
                <a:latin typeface="Arial" charset="0"/>
                <a:ea typeface="DejaVu Sans" pitchFamily="16" charset="0"/>
                <a:cs typeface="DejaVu Sans" pitchFamily="16" charset="0"/>
                <a:hlinkClick r:id="rId4"/>
              </a:rPr>
              <a:t>https://www.google.ru/search?q=%D0%BA%D0%B0%D1%80%D1%82%D0%B8%D0%BD%D0%BA%D0%B0+%D0%B0%D0%BA%D1%86%D0%B8%D1%8F&amp;newwindow=1&amp;tbm=isch&amp;tbo=u&amp;source=univ&amp;sa=X&amp;ei=2_7lU4iYLITuyQOogYLoAg&amp;ved=0CBwQsAQ#newwindow=1&amp;q=%D0%BA%D0%B0%D1%80%D1%82%D0%B8%D0%BD%D0%BA%D0%B0+%D0%BE%D0%B2%D0%BE%D1%89%D0%BD%D0%BE%D0%B9+%D0%BC%D0%B0%D0%B3%D0%B0%D0%B7%D0%B8%D0%BD&amp;tbm=isch&amp;facrc=_&amp;imgdii=_&amp;imgrc=lE4L2LTcreGHqM%253A%3BnB6zyGu-jbDI2M%3Bhttp%253A%252F%252Fbigpicture.ru%252Fwp-content%252Fuploads%252F2012%252F10%252FArtful-Displays-of-Vegetables-2.jpg%3Bhttp%253A%252F%252Fbigpicture.ru%252F%253Fp%253D337274%3B1024%3B715</a:t>
            </a:r>
          </a:p>
          <a:p>
            <a:pPr marL="341313" indent="-341313">
              <a:lnSpc>
                <a:spcPct val="100000"/>
              </a:lnSpc>
              <a:spcBef>
                <a:spcPts val="500"/>
              </a:spcBef>
              <a:spcAft>
                <a:spcPts val="50"/>
              </a:spcAft>
              <a:buFont typeface="Arial" charset="0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u="sng">
                <a:solidFill>
                  <a:srgbClr val="0000FF"/>
                </a:solidFill>
                <a:latin typeface="Arial" charset="0"/>
                <a:ea typeface="DejaVu Sans" pitchFamily="16" charset="0"/>
                <a:cs typeface="DejaVu Sans" pitchFamily="16" charset="0"/>
                <a:hlinkClick r:id="rId4"/>
              </a:rPr>
              <a:t>http://www.ru.all.biz/img/ru/catalog/818029.jpeg</a:t>
            </a:r>
          </a:p>
          <a:p>
            <a:pPr marL="341313" indent="-341313">
              <a:lnSpc>
                <a:spcPct val="100000"/>
              </a:lnSpc>
              <a:spcBef>
                <a:spcPts val="500"/>
              </a:spcBef>
              <a:spcAft>
                <a:spcPts val="50"/>
              </a:spcAft>
              <a:buFont typeface="Arial" charset="0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u="sng">
                <a:solidFill>
                  <a:srgbClr val="0000FF"/>
                </a:solidFill>
                <a:latin typeface="Arial" charset="0"/>
                <a:ea typeface="DejaVu Sans" pitchFamily="16" charset="0"/>
                <a:cs typeface="DejaVu Sans" pitchFamily="16" charset="0"/>
                <a:hlinkClick r:id="rId4"/>
              </a:rPr>
              <a:t>http://www.znaytovar.ru/userfiles/admin/image/foto/kassir.JPG</a:t>
            </a:r>
          </a:p>
          <a:p>
            <a:pPr marL="341313" indent="-341313">
              <a:lnSpc>
                <a:spcPct val="100000"/>
              </a:lnSpc>
              <a:spcBef>
                <a:spcPts val="500"/>
              </a:spcBef>
              <a:spcAft>
                <a:spcPts val="50"/>
              </a:spcAft>
              <a:buFont typeface="Arial" charset="0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u="sng">
                <a:solidFill>
                  <a:srgbClr val="0000FF"/>
                </a:solidFill>
                <a:latin typeface="Arial" charset="0"/>
                <a:ea typeface="DejaVu Sans" pitchFamily="16" charset="0"/>
                <a:cs typeface="DejaVu Sans" pitchFamily="16" charset="0"/>
                <a:hlinkClick r:id="rId4"/>
              </a:rPr>
              <a:t>https://encrypted-tbn2.gstatic.com/images?q=tbn:ANd9GcSAjOSm3YPxn3M-i785qGT0Mlyt8nXS8O9ad2opXnxhNCu7WXMv</a:t>
            </a:r>
          </a:p>
          <a:p>
            <a:pPr marL="341313" indent="-341313">
              <a:lnSpc>
                <a:spcPct val="100000"/>
              </a:lnSpc>
              <a:spcBef>
                <a:spcPts val="500"/>
              </a:spcBef>
              <a:spcAft>
                <a:spcPts val="50"/>
              </a:spcAft>
              <a:buFont typeface="Arial" charset="0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u="sng">
                <a:solidFill>
                  <a:srgbClr val="0000FF"/>
                </a:solidFill>
                <a:latin typeface="Arial" charset="0"/>
                <a:ea typeface="DejaVu Sans" pitchFamily="16" charset="0"/>
                <a:cs typeface="DejaVu Sans" pitchFamily="16" charset="0"/>
                <a:hlinkClick r:id="rId4"/>
              </a:rPr>
              <a:t>https://encrypted-tbn3.gstatic.com/images?q=tbn:ANd9GcS_kxX21gtGi0W1QRKs9Tqsp_4Ni5hhZnkUSngiL53TDb2a7KNzXg</a:t>
            </a:r>
          </a:p>
          <a:p>
            <a:pPr marL="341313" indent="-341313">
              <a:lnSpc>
                <a:spcPct val="100000"/>
              </a:lnSpc>
              <a:spcBef>
                <a:spcPts val="500"/>
              </a:spcBef>
              <a:spcAft>
                <a:spcPts val="50"/>
              </a:spcAft>
              <a:buFont typeface="Arial" charset="0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u="sng">
                <a:solidFill>
                  <a:srgbClr val="0000FF"/>
                </a:solidFill>
                <a:latin typeface="Arial" charset="0"/>
                <a:ea typeface="DejaVu Sans" pitchFamily="16" charset="0"/>
                <a:cs typeface="DejaVu Sans" pitchFamily="16" charset="0"/>
                <a:hlinkClick r:id="rId4"/>
              </a:rPr>
              <a:t>http://sayfuck.net/uploads/posts/2012-04/1335535954_34.jpg</a:t>
            </a:r>
          </a:p>
          <a:p>
            <a:pPr marL="341313" indent="-341313">
              <a:lnSpc>
                <a:spcPct val="100000"/>
              </a:lnSpc>
              <a:spcBef>
                <a:spcPts val="500"/>
              </a:spcBef>
              <a:spcAft>
                <a:spcPts val="50"/>
              </a:spcAft>
              <a:buFont typeface="Arial" charset="0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u="sng">
                <a:solidFill>
                  <a:srgbClr val="0000FF"/>
                </a:solidFill>
                <a:latin typeface="Arial" charset="0"/>
                <a:ea typeface="DejaVu Sans" pitchFamily="16" charset="0"/>
                <a:cs typeface="DejaVu Sans" pitchFamily="16" charset="0"/>
                <a:hlinkClick r:id="rId4"/>
              </a:rPr>
              <a:t>http://vg-news.ru/files/old/news/201312/%D0%94%D0%B5%D0%BD%D1%8C%D0%B3%D0%B8%20%D0%B2%20%D0%B1%D0%B0%D0%BD%D0%BA%D0%B5_400.jpg</a:t>
            </a:r>
          </a:p>
        </p:txBody>
      </p:sp>
    </p:spTree>
  </p:cSld>
  <p:clrMapOvr>
    <a:masterClrMapping/>
  </p:clrMapOvr>
  <p:transition spd="slow"/>
  <p:timing>
    <p:tnLst>
      <p:par>
        <p:cTn id="1" dur="indefinite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Rectangle 1"/>
          <p:cNvSpPr>
            <a:spLocks noChangeArrowheads="1"/>
          </p:cNvSpPr>
          <p:nvPr/>
        </p:nvSpPr>
        <p:spPr bwMode="auto">
          <a:xfrm>
            <a:off x="457200" y="115888"/>
            <a:ext cx="8578850" cy="6010275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  <p:txBody>
          <a:bodyPr lIns="90000" tIns="45000" rIns="90000" bIns="45000"/>
          <a:lstStyle/>
          <a:p>
            <a:pPr marL="341313" indent="-341313">
              <a:lnSpc>
                <a:spcPct val="100000"/>
              </a:lnSpc>
              <a:spcBef>
                <a:spcPts val="500"/>
              </a:spcBef>
              <a:spcAft>
                <a:spcPts val="50"/>
              </a:spcAft>
              <a:buFont typeface="Arial" charset="0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u="sng">
                <a:solidFill>
                  <a:srgbClr val="0000FF"/>
                </a:solidFill>
                <a:latin typeface="Arial" charset="0"/>
                <a:ea typeface="DejaVu Sans" pitchFamily="16" charset="0"/>
                <a:cs typeface="DejaVu Sans" pitchFamily="16" charset="0"/>
                <a:hlinkClick r:id="rId4"/>
              </a:rPr>
              <a:t>http://yagrazhdanin.ru/upload/iblock/491/491a1aa1ae0d920e2ef06e7108b670b5.jpg</a:t>
            </a:r>
            <a:r>
              <a:rPr lang="ru-RU" u="sng">
                <a:solidFill>
                  <a:srgbClr val="0000FF"/>
                </a:solidFill>
                <a:latin typeface="Arial" charset="0"/>
                <a:ea typeface="DejaVu Sans" pitchFamily="16" charset="0"/>
                <a:cs typeface="DejaVu Sans" pitchFamily="16" charset="0"/>
                <a:hlinkClick r:id="rId4"/>
              </a:rPr>
              <a:t> </a:t>
            </a:r>
          </a:p>
          <a:p>
            <a:pPr marL="341313" indent="-341313">
              <a:lnSpc>
                <a:spcPct val="100000"/>
              </a:lnSpc>
              <a:spcBef>
                <a:spcPts val="500"/>
              </a:spcBef>
              <a:spcAft>
                <a:spcPts val="50"/>
              </a:spcAft>
              <a:buFont typeface="Arial" charset="0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u="sng">
                <a:solidFill>
                  <a:srgbClr val="0000FF"/>
                </a:solidFill>
                <a:latin typeface="Arial" charset="0"/>
                <a:ea typeface="DejaVu Sans" pitchFamily="16" charset="0"/>
                <a:cs typeface="DejaVu Sans" pitchFamily="16" charset="0"/>
                <a:hlinkClick r:id="rId4"/>
              </a:rPr>
              <a:t>http://rostov-dom.info/wp-content/uploads/2009/12/006.jpg</a:t>
            </a:r>
          </a:p>
          <a:p>
            <a:pPr marL="341313" indent="-341313">
              <a:lnSpc>
                <a:spcPct val="100000"/>
              </a:lnSpc>
              <a:spcBef>
                <a:spcPts val="500"/>
              </a:spcBef>
              <a:spcAft>
                <a:spcPts val="50"/>
              </a:spcAft>
              <a:buFont typeface="Arial" charset="0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u="sng">
                <a:solidFill>
                  <a:srgbClr val="0000FF"/>
                </a:solidFill>
                <a:latin typeface="Arial" charset="0"/>
                <a:ea typeface="DejaVu Sans" pitchFamily="16" charset="0"/>
                <a:cs typeface="DejaVu Sans" pitchFamily="16" charset="0"/>
                <a:hlinkClick r:id="rId4"/>
              </a:rPr>
              <a:t>http://www.zanimatika.narod.ru/Narabotki12.htm</a:t>
            </a:r>
          </a:p>
          <a:p>
            <a:pPr marL="341313" indent="-341313">
              <a:lnSpc>
                <a:spcPct val="100000"/>
              </a:lnSpc>
              <a:spcBef>
                <a:spcPts val="500"/>
              </a:spcBef>
              <a:spcAft>
                <a:spcPts val="50"/>
              </a:spcAft>
              <a:buFont typeface="Arial" charset="0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u="sng">
                <a:solidFill>
                  <a:srgbClr val="0000FF"/>
                </a:solidFill>
                <a:latin typeface="Arial" charset="0"/>
                <a:ea typeface="DejaVu Sans" pitchFamily="16" charset="0"/>
                <a:cs typeface="DejaVu Sans" pitchFamily="16" charset="0"/>
                <a:hlinkClick r:id="rId4"/>
              </a:rPr>
              <a:t>https://encrypted-tbn0.gstatic.com/images?q=tbn:ANd9GcQ_jKYPf_J4lSf5dgTi2ocjec7ec57umjtrgOxQi4SWYMXRGhOdEw</a:t>
            </a:r>
          </a:p>
          <a:p>
            <a:pPr marL="341313" indent="-341313">
              <a:lnSpc>
                <a:spcPct val="100000"/>
              </a:lnSpc>
              <a:spcBef>
                <a:spcPts val="500"/>
              </a:spcBef>
              <a:spcAft>
                <a:spcPts val="50"/>
              </a:spcAft>
              <a:buFont typeface="Arial" charset="0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u="sng">
                <a:solidFill>
                  <a:srgbClr val="0000FF"/>
                </a:solidFill>
                <a:latin typeface="Arial" charset="0"/>
                <a:ea typeface="DejaVu Sans" pitchFamily="16" charset="0"/>
                <a:cs typeface="DejaVu Sans" pitchFamily="16" charset="0"/>
                <a:hlinkClick r:id="rId4"/>
              </a:rPr>
              <a:t>http://www.dp.ru/images/article/2012/03/24/d4c1bb7e-db1e-4aaa-8278-b20763302899.jpg</a:t>
            </a:r>
          </a:p>
          <a:p>
            <a:pPr marL="341313" indent="-341313">
              <a:lnSpc>
                <a:spcPct val="100000"/>
              </a:lnSpc>
              <a:spcBef>
                <a:spcPts val="500"/>
              </a:spcBef>
              <a:spcAft>
                <a:spcPts val="50"/>
              </a:spcAft>
              <a:buFont typeface="Arial" charset="0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u="sng">
                <a:solidFill>
                  <a:srgbClr val="0000FF"/>
                </a:solidFill>
                <a:latin typeface="Arial" charset="0"/>
                <a:ea typeface="DejaVu Sans" pitchFamily="16" charset="0"/>
                <a:cs typeface="DejaVu Sans" pitchFamily="16" charset="0"/>
                <a:hlinkClick r:id="rId4"/>
              </a:rPr>
              <a:t>http://newslab.ru/images/news/10.09/%D0%BC%D0%BE%D0%BD%D0%B5%D1%82%D0%B01.jpg</a:t>
            </a:r>
          </a:p>
          <a:p>
            <a:pPr marL="341313" indent="-341313">
              <a:lnSpc>
                <a:spcPct val="100000"/>
              </a:lnSpc>
              <a:spcBef>
                <a:spcPts val="500"/>
              </a:spcBef>
              <a:spcAft>
                <a:spcPts val="50"/>
              </a:spcAft>
              <a:buFont typeface="Arial" charset="0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>
                <a:solidFill>
                  <a:srgbClr val="000000"/>
                </a:solidFill>
                <a:latin typeface="Arial" charset="0"/>
                <a:ea typeface="DejaVu Sans" pitchFamily="16" charset="0"/>
                <a:cs typeface="DejaVu Sans" pitchFamily="16" charset="0"/>
              </a:rPr>
              <a:t>http://www.stihi.ru/pics/2009/08/04/4898.jpg</a:t>
            </a:r>
          </a:p>
          <a:p>
            <a:pPr marL="341313" indent="-341313">
              <a:lnSpc>
                <a:spcPct val="100000"/>
              </a:lnSpc>
              <a:spcBef>
                <a:spcPts val="500"/>
              </a:spcBef>
              <a:spcAft>
                <a:spcPts val="50"/>
              </a:spcAft>
              <a:buFont typeface="Arial" charset="0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>
                <a:solidFill>
                  <a:srgbClr val="000000"/>
                </a:solidFill>
                <a:latin typeface="Arial" charset="0"/>
                <a:ea typeface="DejaVu Sans" pitchFamily="16" charset="0"/>
                <a:cs typeface="DejaVu Sans" pitchFamily="16" charset="0"/>
              </a:rPr>
              <a:t>http://st.depositphotos.com/1000488/108/i/950/depositphotos_1085278-Ruble.jpg</a:t>
            </a:r>
          </a:p>
          <a:p>
            <a:pPr marL="341313" indent="-341313">
              <a:lnSpc>
                <a:spcPct val="100000"/>
              </a:lnSpc>
              <a:spcBef>
                <a:spcPts val="500"/>
              </a:spcBef>
              <a:spcAft>
                <a:spcPts val="50"/>
              </a:spcAft>
              <a:buFont typeface="Arial" charset="0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>
                <a:solidFill>
                  <a:srgbClr val="000000"/>
                </a:solidFill>
                <a:latin typeface="Arial" charset="0"/>
                <a:ea typeface="DejaVu Sans" pitchFamily="16" charset="0"/>
                <a:cs typeface="DejaVu Sans" pitchFamily="16" charset="0"/>
              </a:rPr>
              <a:t>http://img32.slando.ua/images_slandocomua/84768989_2_644x461_moneta-1-grosh-dlya-numizmatov-i-kollektsionerov-fotografii.jpg</a:t>
            </a:r>
          </a:p>
          <a:p>
            <a:pPr marL="341313" indent="-341313">
              <a:lnSpc>
                <a:spcPct val="100000"/>
              </a:lnSpc>
              <a:spcBef>
                <a:spcPts val="500"/>
              </a:spcBef>
              <a:spcAft>
                <a:spcPts val="50"/>
              </a:spcAft>
              <a:buFont typeface="Arial" charset="0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>
                <a:solidFill>
                  <a:srgbClr val="000000"/>
                </a:solidFill>
                <a:latin typeface="Arial" charset="0"/>
                <a:ea typeface="DejaVu Sans" pitchFamily="16" charset="0"/>
                <a:cs typeface="DejaVu Sans" pitchFamily="16" charset="0"/>
              </a:rPr>
              <a:t>http://advokats.me/img/content_img/Statiy5362.jpg</a:t>
            </a:r>
          </a:p>
          <a:p>
            <a:pPr marL="341313" indent="-341313">
              <a:lnSpc>
                <a:spcPct val="100000"/>
              </a:lnSpc>
              <a:spcBef>
                <a:spcPts val="500"/>
              </a:spcBef>
              <a:spcAft>
                <a:spcPts val="50"/>
              </a:spcAft>
              <a:buFont typeface="Arial" charset="0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>
                <a:solidFill>
                  <a:srgbClr val="000000"/>
                </a:solidFill>
                <a:latin typeface="Arial" charset="0"/>
                <a:ea typeface="DejaVu Sans" pitchFamily="16" charset="0"/>
                <a:cs typeface="DejaVu Sans" pitchFamily="16" charset="0"/>
              </a:rPr>
              <a:t>Шаблон викторины взят у учителя истории и обществознания МБОУ СОШ №2 г. Владимира Тюговой Анной Сергеевной.</a:t>
            </a:r>
          </a:p>
          <a:p>
            <a:pPr marL="341313" indent="-341313">
              <a:lnSpc>
                <a:spcPct val="100000"/>
              </a:lnSpc>
              <a:spcBef>
                <a:spcPts val="500"/>
              </a:spcBef>
              <a:spcAft>
                <a:spcPts val="50"/>
              </a:spcAft>
              <a:buClrTx/>
              <a:buSzTx/>
              <a:buFontTx/>
              <a:buNone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>
              <a:solidFill>
                <a:srgbClr val="000000"/>
              </a:solidFill>
              <a:ea typeface="DejaVu Sans" pitchFamily="16" charset="0"/>
              <a:cs typeface="DejaVu Sans" pitchFamily="16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Rectangle 1"/>
          <p:cNvSpPr>
            <a:spLocks noChangeArrowheads="1"/>
          </p:cNvSpPr>
          <p:nvPr/>
        </p:nvSpPr>
        <p:spPr bwMode="auto">
          <a:xfrm>
            <a:off x="2195513" y="274638"/>
            <a:ext cx="5832475" cy="852487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  <p:txBody>
          <a:bodyPr lIns="90000" tIns="46800" rIns="90000" bIns="46800" anchor="ctr"/>
          <a:lstStyle/>
          <a:p>
            <a:pPr algn="ctr">
              <a:lnSpc>
                <a:spcPct val="100000"/>
              </a:lnSpc>
              <a:spcBef>
                <a:spcPts val="50"/>
              </a:spcBef>
              <a:spcAft>
                <a:spcPts val="5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3600" b="1" i="1">
                <a:solidFill>
                  <a:srgbClr val="FF0000"/>
                </a:solidFill>
                <a:latin typeface="Arial" charset="0"/>
                <a:ea typeface="DejaVu Sans" pitchFamily="16" charset="0"/>
                <a:cs typeface="DejaVu Sans" pitchFamily="16" charset="0"/>
              </a:rPr>
              <a:t>ВНИМАНИЕ !  ВОПРОС</a:t>
            </a:r>
          </a:p>
        </p:txBody>
      </p:sp>
      <p:sp>
        <p:nvSpPr>
          <p:cNvPr id="8194" name="Rectangle 2"/>
          <p:cNvSpPr>
            <a:spLocks noChangeArrowheads="1"/>
          </p:cNvSpPr>
          <p:nvPr/>
        </p:nvSpPr>
        <p:spPr bwMode="auto">
          <a:xfrm>
            <a:off x="395288" y="1785938"/>
            <a:ext cx="8497887" cy="1714500"/>
          </a:xfrm>
          <a:prstGeom prst="rect">
            <a:avLst/>
          </a:prstGeom>
          <a:solidFill>
            <a:srgbClr val="FFFF00">
              <a:alpha val="34000"/>
            </a:srgbClr>
          </a:solidFill>
          <a:ln w="57240" cap="flat">
            <a:solidFill>
              <a:srgbClr val="FFFF99"/>
            </a:solidFill>
            <a:miter lim="800000"/>
            <a:headEnd/>
            <a:tailEnd/>
          </a:ln>
          <a:effectLst/>
        </p:spPr>
        <p:txBody>
          <a:bodyPr lIns="90000" tIns="46800" rIns="90000" bIns="46800"/>
          <a:lstStyle/>
          <a:p>
            <a:pPr marL="342900" algn="ctr">
              <a:lnSpc>
                <a:spcPct val="90000"/>
              </a:lnSpc>
              <a:spcBef>
                <a:spcPts val="1050"/>
              </a:spcBef>
              <a:spcAft>
                <a:spcPts val="5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4000" b="1">
                <a:solidFill>
                  <a:srgbClr val="000099"/>
                </a:solidFill>
                <a:latin typeface="Arial" charset="0"/>
                <a:ea typeface="DejaVu Sans" pitchFamily="16" charset="0"/>
                <a:cs typeface="DejaVu Sans" pitchFamily="16" charset="0"/>
              </a:rPr>
              <a:t>Люди ходят на базар:</a:t>
            </a:r>
          </a:p>
          <a:p>
            <a:pPr marL="342900" algn="ctr">
              <a:lnSpc>
                <a:spcPct val="90000"/>
              </a:lnSpc>
              <a:spcBef>
                <a:spcPts val="1050"/>
              </a:spcBef>
              <a:spcAft>
                <a:spcPts val="5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4000" b="1">
                <a:solidFill>
                  <a:srgbClr val="000099"/>
                </a:solidFill>
                <a:latin typeface="Arial" charset="0"/>
                <a:ea typeface="DejaVu Sans" pitchFamily="16" charset="0"/>
                <a:cs typeface="DejaVu Sans" pitchFamily="16" charset="0"/>
              </a:rPr>
              <a:t>Там дешевле весь…</a:t>
            </a:r>
          </a:p>
          <a:p>
            <a:pPr marL="342900" algn="ctr">
              <a:lnSpc>
                <a:spcPct val="90000"/>
              </a:lnSpc>
              <a:spcBef>
                <a:spcPts val="1050"/>
              </a:spcBef>
              <a:spcAft>
                <a:spcPts val="5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4000">
              <a:solidFill>
                <a:srgbClr val="000000"/>
              </a:solidFill>
              <a:ea typeface="DejaVu Sans" pitchFamily="16" charset="0"/>
              <a:cs typeface="DejaVu Sans" pitchFamily="16" charset="0"/>
            </a:endParaRPr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95288" y="404813"/>
            <a:ext cx="1368425" cy="1368425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39750" y="549275"/>
            <a:ext cx="1042988" cy="1042988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  <p:sp>
        <p:nvSpPr>
          <p:cNvPr id="8197" name="WordArt 5"/>
          <p:cNvSpPr>
            <a:spLocks noChangeArrowheads="1" noChangeShapeType="1" noTextEdit="1"/>
          </p:cNvSpPr>
          <p:nvPr/>
        </p:nvSpPr>
        <p:spPr bwMode="auto">
          <a:xfrm>
            <a:off x="900113" y="765175"/>
            <a:ext cx="287337" cy="5762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ru-RU" sz="2400" b="1">
                <a:ln w="9525" cap="flat">
                  <a:noFill/>
                  <a:round/>
                  <a:headEnd/>
                  <a:tailEnd/>
                </a:ln>
                <a:solidFill>
                  <a:srgbClr val="000000"/>
                </a:solidFill>
                <a:latin typeface="DejaVu Sans"/>
              </a:rPr>
              <a:t>5</a:t>
            </a:r>
          </a:p>
        </p:txBody>
      </p:sp>
      <p:pic>
        <p:nvPicPr>
          <p:cNvPr id="8198" name="Picture 6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84213" y="5589588"/>
            <a:ext cx="647700" cy="538162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  <p:pic>
        <p:nvPicPr>
          <p:cNvPr id="8199" name="Picture 7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547813" y="5589588"/>
            <a:ext cx="647700" cy="538162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  <p:pic>
        <p:nvPicPr>
          <p:cNvPr id="8200" name="Picture 8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411413" y="5589588"/>
            <a:ext cx="647700" cy="538162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  <p:pic>
        <p:nvPicPr>
          <p:cNvPr id="8201" name="Picture 9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276600" y="5589588"/>
            <a:ext cx="647700" cy="538162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  <p:pic>
        <p:nvPicPr>
          <p:cNvPr id="8202" name="Picture 10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140200" y="5589588"/>
            <a:ext cx="647700" cy="538162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  <p:sp>
        <p:nvSpPr>
          <p:cNvPr id="8203" name="Rectangle 11"/>
          <p:cNvSpPr>
            <a:spLocks noChangeArrowheads="1"/>
          </p:cNvSpPr>
          <p:nvPr/>
        </p:nvSpPr>
        <p:spPr bwMode="auto">
          <a:xfrm>
            <a:off x="4572000" y="3716338"/>
            <a:ext cx="4321175" cy="574675"/>
          </a:xfrm>
          <a:prstGeom prst="rect">
            <a:avLst/>
          </a:prstGeom>
          <a:solidFill>
            <a:srgbClr val="FFFFFF"/>
          </a:solidFill>
          <a:ln w="76320" cap="flat">
            <a:solidFill>
              <a:srgbClr val="CC0000"/>
            </a:solidFill>
            <a:miter lim="800000"/>
            <a:headEnd/>
            <a:tailEnd/>
          </a:ln>
          <a:effectLst/>
        </p:spPr>
        <p:txBody>
          <a:bodyPr wrap="none" lIns="90000" tIns="46800" rIns="90000" bIns="46800" anchor="ctr"/>
          <a:lstStyle/>
          <a:p>
            <a:pPr algn="ctr">
              <a:lnSpc>
                <a:spcPct val="100000"/>
              </a:lnSpc>
              <a:spcBef>
                <a:spcPts val="50"/>
              </a:spcBef>
              <a:spcAft>
                <a:spcPts val="5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3200" b="1" i="1">
                <a:solidFill>
                  <a:srgbClr val="660033"/>
                </a:solidFill>
                <a:latin typeface="Arial" charset="0"/>
                <a:ea typeface="DejaVu Sans" pitchFamily="16" charset="0"/>
                <a:cs typeface="DejaVu Sans" pitchFamily="16" charset="0"/>
              </a:rPr>
              <a:t>Правильный ответ</a:t>
            </a:r>
          </a:p>
        </p:txBody>
      </p:sp>
      <p:sp>
        <p:nvSpPr>
          <p:cNvPr id="8204" name="AutoShape 12"/>
          <p:cNvSpPr>
            <a:spLocks noChangeArrowheads="1"/>
          </p:cNvSpPr>
          <p:nvPr/>
        </p:nvSpPr>
        <p:spPr bwMode="auto">
          <a:xfrm rot="10800000">
            <a:off x="4932363" y="4805363"/>
            <a:ext cx="4211637" cy="1295400"/>
          </a:xfrm>
          <a:custGeom>
            <a:avLst/>
            <a:gdLst>
              <a:gd name="G0" fmla="+- 11699 0 0"/>
              <a:gd name="G1" fmla="+- 3598 0 0"/>
            </a:gdLst>
            <a:ahLst/>
            <a:cxnLst>
              <a:cxn ang="0">
                <a:pos x="r" y="vc"/>
              </a:cxn>
              <a:cxn ang="5400000">
                <a:pos x="hc" y="b"/>
              </a:cxn>
              <a:cxn ang="10800000">
                <a:pos x="l" y="vc"/>
              </a:cxn>
              <a:cxn ang="16200000">
                <a:pos x="hc" y="t"/>
              </a:cxn>
            </a:cxnLst>
            <a:rect l="0" t="0" r="0" b="0"/>
            <a:pathLst>
              <a:path>
                <a:moveTo>
                  <a:pt x="0" y="0"/>
                </a:moveTo>
                <a:lnTo>
                  <a:pt x="1950" y="0"/>
                </a:lnTo>
                <a:lnTo>
                  <a:pt x="4875" y="0"/>
                </a:lnTo>
                <a:lnTo>
                  <a:pt x="11699" y="0"/>
                </a:lnTo>
                <a:lnTo>
                  <a:pt x="11699" y="2099"/>
                </a:lnTo>
                <a:lnTo>
                  <a:pt x="11699" y="2999"/>
                </a:lnTo>
                <a:lnTo>
                  <a:pt x="11699" y="3599"/>
                </a:lnTo>
                <a:lnTo>
                  <a:pt x="4875" y="3599"/>
                </a:lnTo>
                <a:lnTo>
                  <a:pt x="3965" y="11181"/>
                </a:lnTo>
                <a:lnTo>
                  <a:pt x="1950" y="3599"/>
                </a:lnTo>
                <a:lnTo>
                  <a:pt x="0" y="3599"/>
                </a:lnTo>
                <a:lnTo>
                  <a:pt x="0" y="2999"/>
                </a:lnTo>
                <a:lnTo>
                  <a:pt x="0" y="2099"/>
                </a:lnTo>
                <a:close/>
              </a:path>
            </a:pathLst>
          </a:custGeom>
          <a:solidFill>
            <a:srgbClr val="FFFFFF"/>
          </a:solidFill>
          <a:ln w="76320" cap="flat">
            <a:solidFill>
              <a:srgbClr val="660033"/>
            </a:solidFill>
            <a:miter lim="800000"/>
            <a:headEnd/>
            <a:tailEnd/>
          </a:ln>
          <a:effectLst/>
        </p:spPr>
        <p:txBody>
          <a:bodyPr lIns="90000" tIns="46800" rIns="90000" bIns="46800"/>
          <a:lstStyle/>
          <a:p>
            <a:pPr algn="ctr">
              <a:lnSpc>
                <a:spcPct val="100000"/>
              </a:lnSpc>
              <a:spcBef>
                <a:spcPts val="50"/>
              </a:spcBef>
              <a:spcAft>
                <a:spcPts val="5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>
              <a:solidFill>
                <a:srgbClr val="000000"/>
              </a:solidFill>
              <a:ea typeface="DejaVu Sans" pitchFamily="16" charset="0"/>
              <a:cs typeface="DejaVu Sans" pitchFamily="16" charset="0"/>
            </a:endParaRPr>
          </a:p>
          <a:p>
            <a:pPr algn="ctr">
              <a:lnSpc>
                <a:spcPct val="100000"/>
              </a:lnSpc>
              <a:spcBef>
                <a:spcPts val="50"/>
              </a:spcBef>
              <a:spcAft>
                <a:spcPts val="5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>
              <a:solidFill>
                <a:srgbClr val="000000"/>
              </a:solidFill>
              <a:ea typeface="DejaVu Sans" pitchFamily="16" charset="0"/>
              <a:cs typeface="DejaVu Sans" pitchFamily="16" charset="0"/>
            </a:endParaRPr>
          </a:p>
        </p:txBody>
      </p:sp>
      <p:sp>
        <p:nvSpPr>
          <p:cNvPr id="8205" name="Rectangle 13"/>
          <p:cNvSpPr>
            <a:spLocks noChangeArrowheads="1"/>
          </p:cNvSpPr>
          <p:nvPr/>
        </p:nvSpPr>
        <p:spPr bwMode="auto">
          <a:xfrm>
            <a:off x="0" y="6297613"/>
            <a:ext cx="9144000" cy="560387"/>
          </a:xfrm>
          <a:prstGeom prst="rect">
            <a:avLst/>
          </a:prstGeom>
          <a:solidFill>
            <a:srgbClr val="3366FF">
              <a:alpha val="31000"/>
            </a:srgbClr>
          </a:solidFill>
          <a:ln w="57240" cap="flat">
            <a:solidFill>
              <a:srgbClr val="3366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grpSp>
        <p:nvGrpSpPr>
          <p:cNvPr id="8206" name="Group 14"/>
          <p:cNvGrpSpPr>
            <a:grpSpLocks/>
          </p:cNvGrpSpPr>
          <p:nvPr/>
        </p:nvGrpSpPr>
        <p:grpSpPr bwMode="auto">
          <a:xfrm>
            <a:off x="5930900" y="6450013"/>
            <a:ext cx="1431925" cy="290512"/>
            <a:chOff x="3736" y="4063"/>
            <a:chExt cx="902" cy="183"/>
          </a:xfrm>
        </p:grpSpPr>
        <p:pic>
          <p:nvPicPr>
            <p:cNvPr id="8207" name="Picture 15"/>
            <p:cNvPicPr>
              <a:picLocks noChangeAspect="1" noChangeArrowheads="1"/>
            </p:cNvPicPr>
            <p:nvPr/>
          </p:nvPicPr>
          <p:blipFill>
            <a:blip r:embed="rId8"/>
            <a:srcRect/>
            <a:stretch>
              <a:fillRect/>
            </a:stretch>
          </p:blipFill>
          <p:spPr bwMode="auto">
            <a:xfrm>
              <a:off x="3736" y="4063"/>
              <a:ext cx="902" cy="183"/>
            </a:xfrm>
            <a:prstGeom prst="rect">
              <a:avLst/>
            </a:prstGeom>
            <a:noFill/>
            <a:ln w="9525" cap="flat">
              <a:noFill/>
              <a:round/>
              <a:headEnd/>
              <a:tailEnd/>
            </a:ln>
            <a:effectLst/>
          </p:spPr>
        </p:pic>
        <p:sp>
          <p:nvSpPr>
            <p:cNvPr id="8208" name="Rectangle 16"/>
            <p:cNvSpPr>
              <a:spLocks noChangeArrowheads="1"/>
            </p:cNvSpPr>
            <p:nvPr/>
          </p:nvSpPr>
          <p:spPr bwMode="auto">
            <a:xfrm>
              <a:off x="3742" y="4065"/>
              <a:ext cx="890" cy="177"/>
            </a:xfrm>
            <a:prstGeom prst="rect">
              <a:avLst/>
            </a:prstGeom>
            <a:noFill/>
            <a:ln w="9525" cap="flat">
              <a:noFill/>
              <a:round/>
              <a:headEnd/>
              <a:tailEnd/>
            </a:ln>
            <a:effectLst/>
          </p:spPr>
          <p:txBody>
            <a:bodyPr wrap="none" lIns="90000" tIns="46800" rIns="90000" bIns="46800" anchor="ctr"/>
            <a:lstStyle/>
            <a:p>
              <a:pPr algn="ctr">
                <a:lnSpc>
                  <a:spcPct val="100000"/>
                </a:lnSpc>
                <a:spcBef>
                  <a:spcPts val="50"/>
                </a:spcBef>
                <a:spcAft>
                  <a:spcPts val="5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r>
                <a:rPr lang="ru-RU" sz="1400">
                  <a:solidFill>
                    <a:srgbClr val="000000"/>
                  </a:solidFill>
                  <a:latin typeface="Arial" charset="0"/>
                  <a:ea typeface="DejaVu Sans" pitchFamily="16" charset="0"/>
                  <a:cs typeface="DejaVu Sans" pitchFamily="16" charset="0"/>
                </a:rPr>
                <a:t>Правила игры</a:t>
              </a:r>
            </a:p>
          </p:txBody>
        </p:sp>
      </p:grpSp>
      <p:grpSp>
        <p:nvGrpSpPr>
          <p:cNvPr id="8209" name="Group 17"/>
          <p:cNvGrpSpPr>
            <a:grpSpLocks/>
          </p:cNvGrpSpPr>
          <p:nvPr/>
        </p:nvGrpSpPr>
        <p:grpSpPr bwMode="auto">
          <a:xfrm>
            <a:off x="7443788" y="6450013"/>
            <a:ext cx="1570037" cy="290512"/>
            <a:chOff x="4689" y="4063"/>
            <a:chExt cx="989" cy="183"/>
          </a:xfrm>
        </p:grpSpPr>
        <p:pic>
          <p:nvPicPr>
            <p:cNvPr id="8210" name="Picture 18"/>
            <p:cNvPicPr>
              <a:picLocks noChangeAspect="1" noChangeArrowheads="1"/>
            </p:cNvPicPr>
            <p:nvPr/>
          </p:nvPicPr>
          <p:blipFill>
            <a:blip r:embed="rId9"/>
            <a:srcRect/>
            <a:stretch>
              <a:fillRect/>
            </a:stretch>
          </p:blipFill>
          <p:spPr bwMode="auto">
            <a:xfrm>
              <a:off x="4689" y="4063"/>
              <a:ext cx="989" cy="183"/>
            </a:xfrm>
            <a:prstGeom prst="rect">
              <a:avLst/>
            </a:prstGeom>
            <a:noFill/>
            <a:ln w="9525" cap="flat">
              <a:noFill/>
              <a:round/>
              <a:headEnd/>
              <a:tailEnd/>
            </a:ln>
            <a:effectLst/>
          </p:spPr>
        </p:pic>
        <p:sp>
          <p:nvSpPr>
            <p:cNvPr id="8211" name="Rectangle 19"/>
            <p:cNvSpPr>
              <a:spLocks noChangeArrowheads="1"/>
            </p:cNvSpPr>
            <p:nvPr/>
          </p:nvSpPr>
          <p:spPr bwMode="auto">
            <a:xfrm>
              <a:off x="4694" y="4065"/>
              <a:ext cx="981" cy="177"/>
            </a:xfrm>
            <a:prstGeom prst="rect">
              <a:avLst/>
            </a:prstGeom>
            <a:noFill/>
            <a:ln w="9525" cap="flat">
              <a:noFill/>
              <a:round/>
              <a:headEnd/>
              <a:tailEnd/>
            </a:ln>
            <a:effectLst/>
          </p:spPr>
          <p:txBody>
            <a:bodyPr wrap="none" lIns="90000" tIns="46800" rIns="90000" bIns="46800" anchor="ctr"/>
            <a:lstStyle/>
            <a:p>
              <a:pPr algn="ctr">
                <a:lnSpc>
                  <a:spcPct val="100000"/>
                </a:lnSpc>
                <a:spcBef>
                  <a:spcPts val="50"/>
                </a:spcBef>
                <a:spcAft>
                  <a:spcPts val="5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r>
                <a:rPr lang="ru-RU" sz="1400" b="1">
                  <a:solidFill>
                    <a:srgbClr val="FF0000"/>
                  </a:solidFill>
                  <a:latin typeface="Arial" charset="0"/>
                  <a:ea typeface="DejaVu Sans" pitchFamily="16" charset="0"/>
                  <a:cs typeface="DejaVu Sans" pitchFamily="16" charset="0"/>
                </a:rPr>
                <a:t>Продолжить игру</a:t>
              </a:r>
            </a:p>
          </p:txBody>
        </p:sp>
      </p:grpSp>
      <p:sp>
        <p:nvSpPr>
          <p:cNvPr id="8212" name="Rectangle 20"/>
          <p:cNvSpPr>
            <a:spLocks noChangeArrowheads="1"/>
          </p:cNvSpPr>
          <p:nvPr/>
        </p:nvSpPr>
        <p:spPr bwMode="auto">
          <a:xfrm>
            <a:off x="4932363" y="5084763"/>
            <a:ext cx="4211637" cy="458787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  <p:txBody>
          <a:bodyPr lIns="90000" tIns="46800" rIns="90000" bIns="46800">
            <a:spAutoFit/>
          </a:bodyPr>
          <a:lstStyle/>
          <a:p>
            <a:pPr algn="ctr">
              <a:lnSpc>
                <a:spcPct val="100000"/>
              </a:lnSpc>
              <a:spcBef>
                <a:spcPts val="50"/>
              </a:spcBef>
              <a:spcAft>
                <a:spcPts val="5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2400" b="1">
                <a:solidFill>
                  <a:srgbClr val="C00000"/>
                </a:solidFill>
                <a:latin typeface="Arial" charset="0"/>
                <a:ea typeface="DejaVu Sans" pitchFamily="16" charset="0"/>
                <a:cs typeface="DejaVu Sans" pitchFamily="16" charset="0"/>
              </a:rPr>
              <a:t> товар </a:t>
            </a:r>
          </a:p>
        </p:txBody>
      </p:sp>
      <p:pic>
        <p:nvPicPr>
          <p:cNvPr id="8213" name="Picture 21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1104900" y="3573463"/>
            <a:ext cx="2665413" cy="1998662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Effect">
                      <p:stCondLst>
                        <p:cond delay="0"/>
                      </p:stCondLst>
                      <p:childTnLst>
                        <p:par>
                          <p:cTn id="4" fill="hold" nodeType="withEffect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Effect">
                            <p:stCondLst>
                              <p:cond delay="500"/>
                            </p:stCondLst>
                            <p:childTnLst>
                              <p:par>
                                <p:cTn id="8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 additive="repl">
                                        <p:cTn id="10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Effect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 additive="repl">
                                        <p:cTn id="14" dur="500"/>
                                        <p:tgtEl>
                                          <p:spTgt spid="81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Effect">
                            <p:stCondLst>
                              <p:cond delay="1500"/>
                            </p:stCondLst>
                            <p:childTnLst>
                              <p:par>
                                <p:cTn id="16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 additive="repl">
                                        <p:cTn id="18" dur="500"/>
                                        <p:tgtEl>
                                          <p:spTgt spid="81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Effect">
                            <p:stCondLst>
                              <p:cond delay="2000"/>
                            </p:stCondLst>
                            <p:childTnLst>
                              <p:par>
                                <p:cTn id="20" presetID="1" presetClass="entr" fill="hold" nodeType="after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 additive="repl"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Effect">
                            <p:stCondLst>
                              <p:cond delay="5000"/>
                            </p:stCondLst>
                            <p:childTnLst>
                              <p:par>
                                <p:cTn id="23" presetID="1" presetClass="entr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 additive="repl"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Effect">
                            <p:stCondLst>
                              <p:cond delay="6500"/>
                            </p:stCondLst>
                            <p:childTnLst>
                              <p:par>
                                <p:cTn id="26" presetID="1" presetClass="entr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 additive="repl"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Effect">
                            <p:stCondLst>
                              <p:cond delay="8000"/>
                            </p:stCondLst>
                            <p:childTnLst>
                              <p:par>
                                <p:cTn id="29" presetID="1" presetClass="entr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 additive="repl"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Effect">
                            <p:stCondLst>
                              <p:cond delay="9500"/>
                            </p:stCondLst>
                            <p:childTnLst>
                              <p:par>
                                <p:cTn id="32" presetID="1" presetClass="entr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 additive="repl"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Effect">
                      <p:stCondLst>
                        <p:cond delay="indefinite"/>
                      </p:stCondLst>
                      <p:childTnLst>
                        <p:par>
                          <p:cTn id="35" fill="hold" nodeType="withEffect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 additive="repl">
                                        <p:cTn id="38" dur="500"/>
                                        <p:tgtEl>
                                          <p:spTgt spid="8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Effect">
                            <p:stCondLst>
                              <p:cond delay="500"/>
                            </p:stCondLst>
                            <p:childTnLst>
                              <p:par>
                                <p:cTn id="4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 additive="repl">
                                        <p:cTn id="42" dur="3000"/>
                                        <p:tgtEl>
                                          <p:spTgt spid="8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45" dur="3000"/>
                                        <p:tgtEl>
                                          <p:spTgt spid="82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48" dur="3000"/>
                                        <p:tgtEl>
                                          <p:spTgt spid="8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Rectangle 1"/>
          <p:cNvSpPr>
            <a:spLocks noChangeArrowheads="1"/>
          </p:cNvSpPr>
          <p:nvPr/>
        </p:nvSpPr>
        <p:spPr bwMode="auto">
          <a:xfrm>
            <a:off x="2195513" y="274638"/>
            <a:ext cx="5832475" cy="852487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  <p:txBody>
          <a:bodyPr lIns="90000" tIns="46800" rIns="90000" bIns="46800" anchor="ctr"/>
          <a:lstStyle/>
          <a:p>
            <a:pPr algn="ctr">
              <a:lnSpc>
                <a:spcPct val="100000"/>
              </a:lnSpc>
              <a:spcBef>
                <a:spcPts val="50"/>
              </a:spcBef>
              <a:spcAft>
                <a:spcPts val="5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3600" b="1" i="1">
                <a:solidFill>
                  <a:srgbClr val="FF0000"/>
                </a:solidFill>
                <a:latin typeface="Arial" charset="0"/>
                <a:ea typeface="DejaVu Sans" pitchFamily="16" charset="0"/>
                <a:cs typeface="DejaVu Sans" pitchFamily="16" charset="0"/>
              </a:rPr>
              <a:t>ВНИМАНИЕ !  ВОПРОС</a:t>
            </a:r>
          </a:p>
        </p:txBody>
      </p:sp>
      <p:sp>
        <p:nvSpPr>
          <p:cNvPr id="9218" name="Rectangle 2"/>
          <p:cNvSpPr>
            <a:spLocks noChangeArrowheads="1"/>
          </p:cNvSpPr>
          <p:nvPr/>
        </p:nvSpPr>
        <p:spPr bwMode="auto">
          <a:xfrm>
            <a:off x="107950" y="1785938"/>
            <a:ext cx="8750300" cy="1211262"/>
          </a:xfrm>
          <a:prstGeom prst="rect">
            <a:avLst/>
          </a:prstGeom>
          <a:solidFill>
            <a:srgbClr val="FFFF00">
              <a:alpha val="34000"/>
            </a:srgbClr>
          </a:solidFill>
          <a:ln w="57240" cap="flat">
            <a:solidFill>
              <a:srgbClr val="FFFF99"/>
            </a:solidFill>
            <a:miter lim="800000"/>
            <a:headEnd/>
            <a:tailEnd/>
          </a:ln>
          <a:effectLst/>
        </p:spPr>
        <p:txBody>
          <a:bodyPr lIns="90000" tIns="46800" rIns="90000" bIns="46800"/>
          <a:lstStyle/>
          <a:p>
            <a:pPr marL="342900" algn="ctr">
              <a:lnSpc>
                <a:spcPct val="80000"/>
              </a:lnSpc>
              <a:spcBef>
                <a:spcPts val="950"/>
              </a:spcBef>
              <a:spcAft>
                <a:spcPts val="5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3600" b="1">
                <a:solidFill>
                  <a:srgbClr val="000099"/>
                </a:solidFill>
                <a:latin typeface="Arial" charset="0"/>
                <a:ea typeface="DejaVu Sans" pitchFamily="16" charset="0"/>
                <a:cs typeface="DejaVu Sans" pitchFamily="16" charset="0"/>
              </a:rPr>
              <a:t>На товаре быть должна</a:t>
            </a:r>
          </a:p>
          <a:p>
            <a:pPr marL="342900" algn="ctr">
              <a:lnSpc>
                <a:spcPct val="80000"/>
              </a:lnSpc>
              <a:spcBef>
                <a:spcPts val="950"/>
              </a:spcBef>
              <a:spcAft>
                <a:spcPts val="5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3600" b="1">
                <a:solidFill>
                  <a:srgbClr val="000099"/>
                </a:solidFill>
                <a:latin typeface="Arial" charset="0"/>
                <a:ea typeface="DejaVu Sans" pitchFamily="16" charset="0"/>
                <a:cs typeface="DejaVu Sans" pitchFamily="16" charset="0"/>
              </a:rPr>
              <a:t>Обязательно…</a:t>
            </a:r>
          </a:p>
        </p:txBody>
      </p:sp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95288" y="404813"/>
            <a:ext cx="1368425" cy="1368425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39750" y="549275"/>
            <a:ext cx="1042988" cy="1042988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  <p:sp>
        <p:nvSpPr>
          <p:cNvPr id="9221" name="WordArt 5"/>
          <p:cNvSpPr>
            <a:spLocks noChangeArrowheads="1" noChangeShapeType="1" noTextEdit="1"/>
          </p:cNvSpPr>
          <p:nvPr/>
        </p:nvSpPr>
        <p:spPr bwMode="auto">
          <a:xfrm>
            <a:off x="900113" y="765175"/>
            <a:ext cx="287337" cy="5762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ru-RU" sz="2400" b="1">
                <a:ln w="9525" cap="flat">
                  <a:noFill/>
                  <a:round/>
                  <a:headEnd/>
                  <a:tailEnd/>
                </a:ln>
                <a:solidFill>
                  <a:srgbClr val="000000"/>
                </a:solidFill>
                <a:latin typeface="DejaVu Sans"/>
              </a:rPr>
              <a:t>9</a:t>
            </a:r>
          </a:p>
        </p:txBody>
      </p:sp>
      <p:pic>
        <p:nvPicPr>
          <p:cNvPr id="9222" name="Picture 6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84213" y="5589588"/>
            <a:ext cx="647700" cy="538162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  <p:pic>
        <p:nvPicPr>
          <p:cNvPr id="9223" name="Picture 7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547813" y="5589588"/>
            <a:ext cx="647700" cy="538162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  <p:pic>
        <p:nvPicPr>
          <p:cNvPr id="9224" name="Picture 8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411413" y="5589588"/>
            <a:ext cx="647700" cy="538162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  <p:pic>
        <p:nvPicPr>
          <p:cNvPr id="9225" name="Picture 9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276600" y="5589588"/>
            <a:ext cx="647700" cy="538162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  <p:pic>
        <p:nvPicPr>
          <p:cNvPr id="9226" name="Picture 10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140200" y="5589588"/>
            <a:ext cx="647700" cy="538162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  <p:sp>
        <p:nvSpPr>
          <p:cNvPr id="9227" name="Rectangle 11"/>
          <p:cNvSpPr>
            <a:spLocks noChangeArrowheads="1"/>
          </p:cNvSpPr>
          <p:nvPr/>
        </p:nvSpPr>
        <p:spPr bwMode="auto">
          <a:xfrm>
            <a:off x="4572000" y="3716338"/>
            <a:ext cx="4321175" cy="574675"/>
          </a:xfrm>
          <a:prstGeom prst="rect">
            <a:avLst/>
          </a:prstGeom>
          <a:solidFill>
            <a:srgbClr val="FFFFFF"/>
          </a:solidFill>
          <a:ln w="76320" cap="flat">
            <a:solidFill>
              <a:srgbClr val="CC0000"/>
            </a:solidFill>
            <a:miter lim="800000"/>
            <a:headEnd/>
            <a:tailEnd/>
          </a:ln>
          <a:effectLst/>
        </p:spPr>
        <p:txBody>
          <a:bodyPr wrap="none" lIns="90000" tIns="46800" rIns="90000" bIns="46800" anchor="ctr"/>
          <a:lstStyle/>
          <a:p>
            <a:pPr algn="ctr">
              <a:lnSpc>
                <a:spcPct val="100000"/>
              </a:lnSpc>
              <a:spcBef>
                <a:spcPts val="50"/>
              </a:spcBef>
              <a:spcAft>
                <a:spcPts val="5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3200" b="1" i="1">
                <a:solidFill>
                  <a:srgbClr val="660033"/>
                </a:solidFill>
                <a:latin typeface="Arial" charset="0"/>
                <a:ea typeface="DejaVu Sans" pitchFamily="16" charset="0"/>
                <a:cs typeface="DejaVu Sans" pitchFamily="16" charset="0"/>
              </a:rPr>
              <a:t>Правильный ответ</a:t>
            </a:r>
          </a:p>
        </p:txBody>
      </p:sp>
      <p:sp>
        <p:nvSpPr>
          <p:cNvPr id="9228" name="AutoShape 12"/>
          <p:cNvSpPr>
            <a:spLocks noChangeArrowheads="1"/>
          </p:cNvSpPr>
          <p:nvPr/>
        </p:nvSpPr>
        <p:spPr bwMode="auto">
          <a:xfrm rot="10800000">
            <a:off x="5148263" y="4805363"/>
            <a:ext cx="3311525" cy="1295400"/>
          </a:xfrm>
          <a:custGeom>
            <a:avLst/>
            <a:gdLst>
              <a:gd name="G0" fmla="+- 9198 0 0"/>
              <a:gd name="G1" fmla="+- 3598 0 0"/>
            </a:gdLst>
            <a:ahLst/>
            <a:cxnLst>
              <a:cxn ang="0">
                <a:pos x="r" y="vc"/>
              </a:cxn>
              <a:cxn ang="5400000">
                <a:pos x="hc" y="b"/>
              </a:cxn>
              <a:cxn ang="10800000">
                <a:pos x="l" y="vc"/>
              </a:cxn>
              <a:cxn ang="16200000">
                <a:pos x="hc" y="t"/>
              </a:cxn>
            </a:cxnLst>
            <a:rect l="0" t="0" r="0" b="0"/>
            <a:pathLst>
              <a:path>
                <a:moveTo>
                  <a:pt x="0" y="0"/>
                </a:moveTo>
                <a:lnTo>
                  <a:pt x="1533" y="0"/>
                </a:lnTo>
                <a:lnTo>
                  <a:pt x="3833" y="0"/>
                </a:lnTo>
                <a:lnTo>
                  <a:pt x="9198" y="0"/>
                </a:lnTo>
                <a:lnTo>
                  <a:pt x="9198" y="2099"/>
                </a:lnTo>
                <a:lnTo>
                  <a:pt x="9198" y="2999"/>
                </a:lnTo>
                <a:lnTo>
                  <a:pt x="9198" y="3599"/>
                </a:lnTo>
                <a:lnTo>
                  <a:pt x="3833" y="3599"/>
                </a:lnTo>
                <a:lnTo>
                  <a:pt x="3118" y="11181"/>
                </a:lnTo>
                <a:lnTo>
                  <a:pt x="1533" y="3599"/>
                </a:lnTo>
                <a:lnTo>
                  <a:pt x="0" y="3599"/>
                </a:lnTo>
                <a:lnTo>
                  <a:pt x="0" y="2999"/>
                </a:lnTo>
                <a:lnTo>
                  <a:pt x="0" y="2099"/>
                </a:lnTo>
                <a:close/>
              </a:path>
            </a:pathLst>
          </a:custGeom>
          <a:solidFill>
            <a:srgbClr val="FFFFFF"/>
          </a:solidFill>
          <a:ln w="76320" cap="flat">
            <a:solidFill>
              <a:srgbClr val="660033"/>
            </a:solidFill>
            <a:miter lim="800000"/>
            <a:headEnd/>
            <a:tailEnd/>
          </a:ln>
          <a:effectLst/>
        </p:spPr>
        <p:txBody>
          <a:bodyPr lIns="90000" tIns="46800" rIns="90000" bIns="46800"/>
          <a:lstStyle/>
          <a:p>
            <a:pPr algn="ctr">
              <a:lnSpc>
                <a:spcPct val="100000"/>
              </a:lnSpc>
              <a:spcBef>
                <a:spcPts val="50"/>
              </a:spcBef>
              <a:spcAft>
                <a:spcPts val="5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>
              <a:solidFill>
                <a:srgbClr val="000000"/>
              </a:solidFill>
              <a:ea typeface="DejaVu Sans" pitchFamily="16" charset="0"/>
              <a:cs typeface="DejaVu Sans" pitchFamily="16" charset="0"/>
            </a:endParaRPr>
          </a:p>
          <a:p>
            <a:pPr algn="ctr">
              <a:lnSpc>
                <a:spcPct val="100000"/>
              </a:lnSpc>
              <a:spcBef>
                <a:spcPts val="50"/>
              </a:spcBef>
              <a:spcAft>
                <a:spcPts val="5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2800" b="1">
                <a:solidFill>
                  <a:srgbClr val="CC0000"/>
                </a:solidFill>
                <a:latin typeface="Arial" charset="0"/>
                <a:ea typeface="DejaVu Sans" pitchFamily="16" charset="0"/>
                <a:cs typeface="DejaVu Sans" pitchFamily="16" charset="0"/>
              </a:rPr>
              <a:t>цена</a:t>
            </a:r>
          </a:p>
          <a:p>
            <a:pPr algn="ctr">
              <a:lnSpc>
                <a:spcPct val="100000"/>
              </a:lnSpc>
              <a:spcBef>
                <a:spcPts val="50"/>
              </a:spcBef>
              <a:spcAft>
                <a:spcPts val="5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2800">
              <a:solidFill>
                <a:srgbClr val="000000"/>
              </a:solidFill>
              <a:ea typeface="DejaVu Sans" pitchFamily="16" charset="0"/>
              <a:cs typeface="DejaVu Sans" pitchFamily="16" charset="0"/>
            </a:endParaRPr>
          </a:p>
        </p:txBody>
      </p:sp>
      <p:sp>
        <p:nvSpPr>
          <p:cNvPr id="9229" name="Rectangle 13"/>
          <p:cNvSpPr>
            <a:spLocks noChangeArrowheads="1"/>
          </p:cNvSpPr>
          <p:nvPr/>
        </p:nvSpPr>
        <p:spPr bwMode="auto">
          <a:xfrm>
            <a:off x="0" y="6297613"/>
            <a:ext cx="9144000" cy="560387"/>
          </a:xfrm>
          <a:prstGeom prst="rect">
            <a:avLst/>
          </a:prstGeom>
          <a:solidFill>
            <a:srgbClr val="3366FF">
              <a:alpha val="31000"/>
            </a:srgbClr>
          </a:solidFill>
          <a:ln w="57240" cap="flat">
            <a:solidFill>
              <a:srgbClr val="3366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grpSp>
        <p:nvGrpSpPr>
          <p:cNvPr id="9230" name="Group 14"/>
          <p:cNvGrpSpPr>
            <a:grpSpLocks/>
          </p:cNvGrpSpPr>
          <p:nvPr/>
        </p:nvGrpSpPr>
        <p:grpSpPr bwMode="auto">
          <a:xfrm>
            <a:off x="5930900" y="6450013"/>
            <a:ext cx="1431925" cy="290512"/>
            <a:chOff x="3736" y="4063"/>
            <a:chExt cx="902" cy="183"/>
          </a:xfrm>
        </p:grpSpPr>
        <p:pic>
          <p:nvPicPr>
            <p:cNvPr id="9231" name="Picture 15"/>
            <p:cNvPicPr>
              <a:picLocks noChangeAspect="1" noChangeArrowheads="1"/>
            </p:cNvPicPr>
            <p:nvPr/>
          </p:nvPicPr>
          <p:blipFill>
            <a:blip r:embed="rId8"/>
            <a:srcRect/>
            <a:stretch>
              <a:fillRect/>
            </a:stretch>
          </p:blipFill>
          <p:spPr bwMode="auto">
            <a:xfrm>
              <a:off x="3736" y="4063"/>
              <a:ext cx="902" cy="183"/>
            </a:xfrm>
            <a:prstGeom prst="rect">
              <a:avLst/>
            </a:prstGeom>
            <a:noFill/>
            <a:ln w="9525" cap="flat">
              <a:noFill/>
              <a:round/>
              <a:headEnd/>
              <a:tailEnd/>
            </a:ln>
            <a:effectLst/>
          </p:spPr>
        </p:pic>
        <p:sp>
          <p:nvSpPr>
            <p:cNvPr id="9232" name="Rectangle 16"/>
            <p:cNvSpPr>
              <a:spLocks noChangeArrowheads="1"/>
            </p:cNvSpPr>
            <p:nvPr/>
          </p:nvSpPr>
          <p:spPr bwMode="auto">
            <a:xfrm>
              <a:off x="3742" y="4065"/>
              <a:ext cx="890" cy="177"/>
            </a:xfrm>
            <a:prstGeom prst="rect">
              <a:avLst/>
            </a:prstGeom>
            <a:noFill/>
            <a:ln w="9525" cap="flat">
              <a:noFill/>
              <a:round/>
              <a:headEnd/>
              <a:tailEnd/>
            </a:ln>
            <a:effectLst/>
          </p:spPr>
          <p:txBody>
            <a:bodyPr wrap="none" lIns="90000" tIns="46800" rIns="90000" bIns="46800" anchor="ctr"/>
            <a:lstStyle/>
            <a:p>
              <a:pPr algn="ctr">
                <a:lnSpc>
                  <a:spcPct val="100000"/>
                </a:lnSpc>
                <a:spcBef>
                  <a:spcPts val="50"/>
                </a:spcBef>
                <a:spcAft>
                  <a:spcPts val="5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r>
                <a:rPr lang="ru-RU" sz="1400">
                  <a:solidFill>
                    <a:srgbClr val="000000"/>
                  </a:solidFill>
                  <a:latin typeface="Arial" charset="0"/>
                  <a:ea typeface="DejaVu Sans" pitchFamily="16" charset="0"/>
                  <a:cs typeface="DejaVu Sans" pitchFamily="16" charset="0"/>
                </a:rPr>
                <a:t>Правила игры</a:t>
              </a:r>
            </a:p>
          </p:txBody>
        </p:sp>
      </p:grpSp>
      <p:grpSp>
        <p:nvGrpSpPr>
          <p:cNvPr id="9233" name="Group 17"/>
          <p:cNvGrpSpPr>
            <a:grpSpLocks/>
          </p:cNvGrpSpPr>
          <p:nvPr/>
        </p:nvGrpSpPr>
        <p:grpSpPr bwMode="auto">
          <a:xfrm>
            <a:off x="7443788" y="6450013"/>
            <a:ext cx="1570037" cy="290512"/>
            <a:chOff x="4689" y="4063"/>
            <a:chExt cx="989" cy="183"/>
          </a:xfrm>
        </p:grpSpPr>
        <p:pic>
          <p:nvPicPr>
            <p:cNvPr id="9234" name="Picture 18"/>
            <p:cNvPicPr>
              <a:picLocks noChangeAspect="1" noChangeArrowheads="1"/>
            </p:cNvPicPr>
            <p:nvPr/>
          </p:nvPicPr>
          <p:blipFill>
            <a:blip r:embed="rId9"/>
            <a:srcRect/>
            <a:stretch>
              <a:fillRect/>
            </a:stretch>
          </p:blipFill>
          <p:spPr bwMode="auto">
            <a:xfrm>
              <a:off x="4689" y="4063"/>
              <a:ext cx="989" cy="183"/>
            </a:xfrm>
            <a:prstGeom prst="rect">
              <a:avLst/>
            </a:prstGeom>
            <a:noFill/>
            <a:ln w="9525" cap="flat">
              <a:noFill/>
              <a:round/>
              <a:headEnd/>
              <a:tailEnd/>
            </a:ln>
            <a:effectLst/>
          </p:spPr>
        </p:pic>
        <p:sp>
          <p:nvSpPr>
            <p:cNvPr id="9235" name="Rectangle 19"/>
            <p:cNvSpPr>
              <a:spLocks noChangeArrowheads="1"/>
            </p:cNvSpPr>
            <p:nvPr/>
          </p:nvSpPr>
          <p:spPr bwMode="auto">
            <a:xfrm>
              <a:off x="4694" y="4065"/>
              <a:ext cx="981" cy="177"/>
            </a:xfrm>
            <a:prstGeom prst="rect">
              <a:avLst/>
            </a:prstGeom>
            <a:noFill/>
            <a:ln w="9525" cap="flat">
              <a:noFill/>
              <a:round/>
              <a:headEnd/>
              <a:tailEnd/>
            </a:ln>
            <a:effectLst/>
          </p:spPr>
          <p:txBody>
            <a:bodyPr wrap="none" lIns="90000" tIns="46800" rIns="90000" bIns="46800" anchor="ctr"/>
            <a:lstStyle/>
            <a:p>
              <a:pPr algn="ctr">
                <a:lnSpc>
                  <a:spcPct val="100000"/>
                </a:lnSpc>
                <a:spcBef>
                  <a:spcPts val="50"/>
                </a:spcBef>
                <a:spcAft>
                  <a:spcPts val="5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r>
                <a:rPr lang="ru-RU" sz="1400" b="1">
                  <a:solidFill>
                    <a:srgbClr val="FF0000"/>
                  </a:solidFill>
                  <a:latin typeface="Arial" charset="0"/>
                  <a:ea typeface="DejaVu Sans" pitchFamily="16" charset="0"/>
                  <a:cs typeface="DejaVu Sans" pitchFamily="16" charset="0"/>
                </a:rPr>
                <a:t>Продолжить игру</a:t>
              </a:r>
            </a:p>
          </p:txBody>
        </p:sp>
      </p:grpSp>
      <p:pic>
        <p:nvPicPr>
          <p:cNvPr id="9236" name="Picture 20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825500" y="3233738"/>
            <a:ext cx="2774950" cy="2211387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Effect">
                      <p:stCondLst>
                        <p:cond delay="0"/>
                      </p:stCondLst>
                      <p:childTnLst>
                        <p:par>
                          <p:cTn id="4" fill="hold" nodeType="withEffect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Effect">
                            <p:stCondLst>
                              <p:cond delay="500"/>
                            </p:stCondLst>
                            <p:childTnLst>
                              <p:par>
                                <p:cTn id="8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 additive="repl">
                                        <p:cTn id="10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Effect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 additive="repl">
                                        <p:cTn id="14" dur="500"/>
                                        <p:tgtEl>
                                          <p:spTgt spid="92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Effect">
                            <p:stCondLst>
                              <p:cond delay="1500"/>
                            </p:stCondLst>
                            <p:childTnLst>
                              <p:par>
                                <p:cTn id="16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 additive="repl">
                                        <p:cTn id="18" dur="500"/>
                                        <p:tgtEl>
                                          <p:spTgt spid="92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Effect">
                            <p:stCondLst>
                              <p:cond delay="2000"/>
                            </p:stCondLst>
                            <p:childTnLst>
                              <p:par>
                                <p:cTn id="20" presetID="1" presetClass="entr" fill="hold" nodeType="after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 additive="repl"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Effect">
                            <p:stCondLst>
                              <p:cond delay="5000"/>
                            </p:stCondLst>
                            <p:childTnLst>
                              <p:par>
                                <p:cTn id="23" presetID="1" presetClass="entr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 additive="repl"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Effect">
                            <p:stCondLst>
                              <p:cond delay="6500"/>
                            </p:stCondLst>
                            <p:childTnLst>
                              <p:par>
                                <p:cTn id="26" presetID="1" presetClass="entr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 additive="repl"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Effect">
                            <p:stCondLst>
                              <p:cond delay="8000"/>
                            </p:stCondLst>
                            <p:childTnLst>
                              <p:par>
                                <p:cTn id="29" presetID="1" presetClass="entr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 additive="repl"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Effect">
                            <p:stCondLst>
                              <p:cond delay="9500"/>
                            </p:stCondLst>
                            <p:childTnLst>
                              <p:par>
                                <p:cTn id="32" presetID="1" presetClass="entr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 additive="repl"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Effect">
                      <p:stCondLst>
                        <p:cond delay="indefinite"/>
                      </p:stCondLst>
                      <p:childTnLst>
                        <p:par>
                          <p:cTn id="35" fill="hold" nodeType="withEffect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 additive="repl">
                                        <p:cTn id="38" dur="500"/>
                                        <p:tgtEl>
                                          <p:spTgt spid="9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Effect">
                            <p:stCondLst>
                              <p:cond delay="500"/>
                            </p:stCondLst>
                            <p:childTnLst>
                              <p:par>
                                <p:cTn id="4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 additive="repl">
                                        <p:cTn id="42" dur="3000"/>
                                        <p:tgtEl>
                                          <p:spTgt spid="9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45" dur="3000"/>
                                        <p:tgtEl>
                                          <p:spTgt spid="9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Rectangle 1"/>
          <p:cNvSpPr>
            <a:spLocks noChangeArrowheads="1"/>
          </p:cNvSpPr>
          <p:nvPr/>
        </p:nvSpPr>
        <p:spPr bwMode="auto">
          <a:xfrm>
            <a:off x="2195513" y="274638"/>
            <a:ext cx="5832475" cy="852487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  <p:txBody>
          <a:bodyPr lIns="90000" tIns="46800" rIns="90000" bIns="46800" anchor="ctr"/>
          <a:lstStyle/>
          <a:p>
            <a:pPr algn="ctr">
              <a:lnSpc>
                <a:spcPct val="100000"/>
              </a:lnSpc>
              <a:spcBef>
                <a:spcPts val="50"/>
              </a:spcBef>
              <a:spcAft>
                <a:spcPts val="5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3600" b="1" i="1">
                <a:solidFill>
                  <a:srgbClr val="FF0000"/>
                </a:solidFill>
                <a:latin typeface="Arial" charset="0"/>
                <a:ea typeface="DejaVu Sans" pitchFamily="16" charset="0"/>
                <a:cs typeface="DejaVu Sans" pitchFamily="16" charset="0"/>
              </a:rPr>
              <a:t>ВНИМАНИЕ !  ВОПРОС</a:t>
            </a:r>
          </a:p>
        </p:txBody>
      </p:sp>
      <p:sp>
        <p:nvSpPr>
          <p:cNvPr id="10242" name="Rectangle 2"/>
          <p:cNvSpPr>
            <a:spLocks noChangeArrowheads="1"/>
          </p:cNvSpPr>
          <p:nvPr/>
        </p:nvSpPr>
        <p:spPr bwMode="auto">
          <a:xfrm>
            <a:off x="428625" y="1643063"/>
            <a:ext cx="8277225" cy="1138237"/>
          </a:xfrm>
          <a:prstGeom prst="rect">
            <a:avLst/>
          </a:prstGeom>
          <a:solidFill>
            <a:srgbClr val="FFFF00">
              <a:alpha val="34000"/>
            </a:srgbClr>
          </a:solidFill>
          <a:ln w="57240" cap="flat">
            <a:solidFill>
              <a:srgbClr val="FFFF99"/>
            </a:solidFill>
            <a:miter lim="800000"/>
            <a:headEnd/>
            <a:tailEnd/>
          </a:ln>
          <a:effectLst/>
        </p:spPr>
        <p:txBody>
          <a:bodyPr lIns="90000" tIns="46800" rIns="90000" bIns="46800"/>
          <a:lstStyle/>
          <a:p>
            <a:pPr marL="342900" algn="ctr">
              <a:lnSpc>
                <a:spcPct val="80000"/>
              </a:lnSpc>
              <a:spcBef>
                <a:spcPts val="1050"/>
              </a:spcBef>
              <a:spcAft>
                <a:spcPts val="5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4000" b="1">
                <a:solidFill>
                  <a:srgbClr val="000099"/>
                </a:solidFill>
                <a:latin typeface="Arial" charset="0"/>
                <a:ea typeface="DejaVu Sans" pitchFamily="16" charset="0"/>
                <a:cs typeface="DejaVu Sans" pitchFamily="16" charset="0"/>
              </a:rPr>
              <a:t>Как ребёнка нет без мамы,</a:t>
            </a:r>
          </a:p>
          <a:p>
            <a:pPr marL="342900" algn="ctr">
              <a:lnSpc>
                <a:spcPct val="80000"/>
              </a:lnSpc>
              <a:spcBef>
                <a:spcPts val="1050"/>
              </a:spcBef>
              <a:spcAft>
                <a:spcPts val="5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4000" b="1">
                <a:solidFill>
                  <a:srgbClr val="000099"/>
                </a:solidFill>
                <a:latin typeface="Arial" charset="0"/>
                <a:ea typeface="DejaVu Sans" pitchFamily="16" charset="0"/>
                <a:cs typeface="DejaVu Sans" pitchFamily="16" charset="0"/>
              </a:rPr>
              <a:t>Сбыта нету без…</a:t>
            </a:r>
          </a:p>
          <a:p>
            <a:pPr marL="342900" algn="ctr">
              <a:lnSpc>
                <a:spcPct val="80000"/>
              </a:lnSpc>
              <a:spcBef>
                <a:spcPts val="1050"/>
              </a:spcBef>
              <a:spcAft>
                <a:spcPts val="5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4000">
              <a:solidFill>
                <a:srgbClr val="000000"/>
              </a:solidFill>
              <a:ea typeface="DejaVu Sans" pitchFamily="16" charset="0"/>
              <a:cs typeface="DejaVu Sans" pitchFamily="16" charset="0"/>
            </a:endParaRPr>
          </a:p>
        </p:txBody>
      </p:sp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95288" y="404813"/>
            <a:ext cx="1368425" cy="1368425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  <p:pic>
        <p:nvPicPr>
          <p:cNvPr id="10244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39750" y="549275"/>
            <a:ext cx="1042988" cy="1042988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  <p:sp>
        <p:nvSpPr>
          <p:cNvPr id="10245" name="WordArt 5"/>
          <p:cNvSpPr>
            <a:spLocks noChangeArrowheads="1" noChangeShapeType="1" noTextEdit="1"/>
          </p:cNvSpPr>
          <p:nvPr/>
        </p:nvSpPr>
        <p:spPr bwMode="auto">
          <a:xfrm>
            <a:off x="755650" y="765175"/>
            <a:ext cx="576263" cy="5762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ru-RU" sz="2400" b="1">
                <a:ln w="9525" cap="flat">
                  <a:noFill/>
                  <a:round/>
                  <a:headEnd/>
                  <a:tailEnd/>
                </a:ln>
                <a:solidFill>
                  <a:srgbClr val="000000"/>
                </a:solidFill>
                <a:latin typeface="DejaVu Sans"/>
              </a:rPr>
              <a:t>13</a:t>
            </a:r>
          </a:p>
        </p:txBody>
      </p:sp>
      <p:pic>
        <p:nvPicPr>
          <p:cNvPr id="10246" name="Picture 6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84213" y="5589588"/>
            <a:ext cx="647700" cy="538162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  <p:pic>
        <p:nvPicPr>
          <p:cNvPr id="10247" name="Picture 7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547813" y="5589588"/>
            <a:ext cx="647700" cy="538162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  <p:pic>
        <p:nvPicPr>
          <p:cNvPr id="10248" name="Picture 8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411413" y="5589588"/>
            <a:ext cx="647700" cy="538162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  <p:pic>
        <p:nvPicPr>
          <p:cNvPr id="10249" name="Picture 9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276600" y="5589588"/>
            <a:ext cx="647700" cy="538162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  <p:pic>
        <p:nvPicPr>
          <p:cNvPr id="10250" name="Picture 10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140200" y="5589588"/>
            <a:ext cx="647700" cy="538162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  <p:sp>
        <p:nvSpPr>
          <p:cNvPr id="10251" name="Rectangle 11"/>
          <p:cNvSpPr>
            <a:spLocks noChangeArrowheads="1"/>
          </p:cNvSpPr>
          <p:nvPr/>
        </p:nvSpPr>
        <p:spPr bwMode="auto">
          <a:xfrm>
            <a:off x="4643438" y="3487738"/>
            <a:ext cx="4321175" cy="574675"/>
          </a:xfrm>
          <a:prstGeom prst="rect">
            <a:avLst/>
          </a:prstGeom>
          <a:solidFill>
            <a:srgbClr val="FFFFFF"/>
          </a:solidFill>
          <a:ln w="76320" cap="flat">
            <a:solidFill>
              <a:srgbClr val="CC0000"/>
            </a:solidFill>
            <a:miter lim="800000"/>
            <a:headEnd/>
            <a:tailEnd/>
          </a:ln>
          <a:effectLst/>
        </p:spPr>
        <p:txBody>
          <a:bodyPr wrap="none" lIns="90000" tIns="46800" rIns="90000" bIns="46800" anchor="ctr"/>
          <a:lstStyle/>
          <a:p>
            <a:pPr algn="ctr">
              <a:lnSpc>
                <a:spcPct val="100000"/>
              </a:lnSpc>
              <a:spcBef>
                <a:spcPts val="50"/>
              </a:spcBef>
              <a:spcAft>
                <a:spcPts val="5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3200" b="1" i="1">
                <a:solidFill>
                  <a:srgbClr val="660033"/>
                </a:solidFill>
                <a:latin typeface="Arial" charset="0"/>
                <a:ea typeface="DejaVu Sans" pitchFamily="16" charset="0"/>
                <a:cs typeface="DejaVu Sans" pitchFamily="16" charset="0"/>
              </a:rPr>
              <a:t>Правильный ответ</a:t>
            </a:r>
          </a:p>
        </p:txBody>
      </p:sp>
      <p:sp>
        <p:nvSpPr>
          <p:cNvPr id="10252" name="AutoShape 12"/>
          <p:cNvSpPr>
            <a:spLocks noChangeArrowheads="1"/>
          </p:cNvSpPr>
          <p:nvPr/>
        </p:nvSpPr>
        <p:spPr bwMode="auto">
          <a:xfrm rot="10800000">
            <a:off x="4787900" y="4676775"/>
            <a:ext cx="4229100" cy="1438275"/>
          </a:xfrm>
          <a:custGeom>
            <a:avLst/>
            <a:gdLst>
              <a:gd name="G0" fmla="+- 11747 0 0"/>
              <a:gd name="G1" fmla="+- 3995 0 0"/>
            </a:gdLst>
            <a:ahLst/>
            <a:cxnLst>
              <a:cxn ang="0">
                <a:pos x="r" y="vc"/>
              </a:cxn>
              <a:cxn ang="5400000">
                <a:pos x="hc" y="b"/>
              </a:cxn>
              <a:cxn ang="10800000">
                <a:pos x="l" y="vc"/>
              </a:cxn>
              <a:cxn ang="16200000">
                <a:pos x="hc" y="t"/>
              </a:cxn>
            </a:cxnLst>
            <a:rect l="0" t="0" r="0" b="0"/>
            <a:pathLst>
              <a:path>
                <a:moveTo>
                  <a:pt x="0" y="0"/>
                </a:moveTo>
                <a:lnTo>
                  <a:pt x="1958" y="0"/>
                </a:lnTo>
                <a:lnTo>
                  <a:pt x="4895" y="0"/>
                </a:lnTo>
                <a:lnTo>
                  <a:pt x="11747" y="0"/>
                </a:lnTo>
                <a:lnTo>
                  <a:pt x="11747" y="2331"/>
                </a:lnTo>
                <a:lnTo>
                  <a:pt x="11747" y="3330"/>
                </a:lnTo>
                <a:lnTo>
                  <a:pt x="11747" y="3996"/>
                </a:lnTo>
                <a:lnTo>
                  <a:pt x="4895" y="3996"/>
                </a:lnTo>
                <a:lnTo>
                  <a:pt x="3982" y="12415"/>
                </a:lnTo>
                <a:lnTo>
                  <a:pt x="1958" y="3996"/>
                </a:lnTo>
                <a:lnTo>
                  <a:pt x="0" y="3996"/>
                </a:lnTo>
                <a:lnTo>
                  <a:pt x="0" y="3330"/>
                </a:lnTo>
                <a:lnTo>
                  <a:pt x="0" y="2331"/>
                </a:lnTo>
                <a:close/>
              </a:path>
            </a:pathLst>
          </a:custGeom>
          <a:solidFill>
            <a:srgbClr val="FFFFFF"/>
          </a:solidFill>
          <a:ln w="76320" cap="flat">
            <a:solidFill>
              <a:srgbClr val="660033"/>
            </a:solidFill>
            <a:miter lim="800000"/>
            <a:headEnd/>
            <a:tailEnd/>
          </a:ln>
          <a:effectLst/>
        </p:spPr>
        <p:txBody>
          <a:bodyPr lIns="90000" tIns="46800" rIns="90000" bIns="46800"/>
          <a:lstStyle/>
          <a:p>
            <a:pPr algn="ctr">
              <a:lnSpc>
                <a:spcPct val="100000"/>
              </a:lnSpc>
              <a:spcBef>
                <a:spcPts val="50"/>
              </a:spcBef>
              <a:spcAft>
                <a:spcPts val="5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>
              <a:solidFill>
                <a:srgbClr val="000000"/>
              </a:solidFill>
              <a:ea typeface="DejaVu Sans" pitchFamily="16" charset="0"/>
              <a:cs typeface="DejaVu Sans" pitchFamily="16" charset="0"/>
            </a:endParaRPr>
          </a:p>
          <a:p>
            <a:pPr algn="ctr">
              <a:lnSpc>
                <a:spcPct val="100000"/>
              </a:lnSpc>
              <a:spcBef>
                <a:spcPts val="50"/>
              </a:spcBef>
              <a:spcAft>
                <a:spcPts val="5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2800" b="1">
                <a:solidFill>
                  <a:srgbClr val="CC0000"/>
                </a:solidFill>
                <a:latin typeface="Arial" charset="0"/>
                <a:ea typeface="DejaVu Sans" pitchFamily="16" charset="0"/>
                <a:cs typeface="DejaVu Sans" pitchFamily="16" charset="0"/>
              </a:rPr>
              <a:t>рекламы   </a:t>
            </a:r>
          </a:p>
        </p:txBody>
      </p:sp>
      <p:sp>
        <p:nvSpPr>
          <p:cNvPr id="10253" name="Rectangle 13"/>
          <p:cNvSpPr>
            <a:spLocks noChangeArrowheads="1"/>
          </p:cNvSpPr>
          <p:nvPr/>
        </p:nvSpPr>
        <p:spPr bwMode="auto">
          <a:xfrm>
            <a:off x="0" y="6297613"/>
            <a:ext cx="9144000" cy="560387"/>
          </a:xfrm>
          <a:prstGeom prst="rect">
            <a:avLst/>
          </a:prstGeom>
          <a:solidFill>
            <a:srgbClr val="3366FF">
              <a:alpha val="31000"/>
            </a:srgbClr>
          </a:solidFill>
          <a:ln w="57240" cap="flat">
            <a:solidFill>
              <a:srgbClr val="3366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grpSp>
        <p:nvGrpSpPr>
          <p:cNvPr id="10254" name="Group 14"/>
          <p:cNvGrpSpPr>
            <a:grpSpLocks/>
          </p:cNvGrpSpPr>
          <p:nvPr/>
        </p:nvGrpSpPr>
        <p:grpSpPr bwMode="auto">
          <a:xfrm>
            <a:off x="5930900" y="6450013"/>
            <a:ext cx="1431925" cy="290512"/>
            <a:chOff x="3736" y="4063"/>
            <a:chExt cx="902" cy="183"/>
          </a:xfrm>
        </p:grpSpPr>
        <p:pic>
          <p:nvPicPr>
            <p:cNvPr id="10255" name="Picture 15"/>
            <p:cNvPicPr>
              <a:picLocks noChangeAspect="1" noChangeArrowheads="1"/>
            </p:cNvPicPr>
            <p:nvPr/>
          </p:nvPicPr>
          <p:blipFill>
            <a:blip r:embed="rId8"/>
            <a:srcRect/>
            <a:stretch>
              <a:fillRect/>
            </a:stretch>
          </p:blipFill>
          <p:spPr bwMode="auto">
            <a:xfrm>
              <a:off x="3736" y="4063"/>
              <a:ext cx="902" cy="183"/>
            </a:xfrm>
            <a:prstGeom prst="rect">
              <a:avLst/>
            </a:prstGeom>
            <a:noFill/>
            <a:ln w="9525" cap="flat">
              <a:noFill/>
              <a:round/>
              <a:headEnd/>
              <a:tailEnd/>
            </a:ln>
            <a:effectLst/>
          </p:spPr>
        </p:pic>
        <p:sp>
          <p:nvSpPr>
            <p:cNvPr id="10256" name="Rectangle 16"/>
            <p:cNvSpPr>
              <a:spLocks noChangeArrowheads="1"/>
            </p:cNvSpPr>
            <p:nvPr/>
          </p:nvSpPr>
          <p:spPr bwMode="auto">
            <a:xfrm>
              <a:off x="3742" y="4065"/>
              <a:ext cx="890" cy="177"/>
            </a:xfrm>
            <a:prstGeom prst="rect">
              <a:avLst/>
            </a:prstGeom>
            <a:noFill/>
            <a:ln w="9525" cap="flat">
              <a:noFill/>
              <a:round/>
              <a:headEnd/>
              <a:tailEnd/>
            </a:ln>
            <a:effectLst/>
          </p:spPr>
          <p:txBody>
            <a:bodyPr wrap="none" lIns="90000" tIns="46800" rIns="90000" bIns="46800" anchor="ctr"/>
            <a:lstStyle/>
            <a:p>
              <a:pPr algn="ctr">
                <a:lnSpc>
                  <a:spcPct val="100000"/>
                </a:lnSpc>
                <a:spcBef>
                  <a:spcPts val="50"/>
                </a:spcBef>
                <a:spcAft>
                  <a:spcPts val="5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r>
                <a:rPr lang="ru-RU" sz="1400">
                  <a:solidFill>
                    <a:srgbClr val="000000"/>
                  </a:solidFill>
                  <a:latin typeface="Arial" charset="0"/>
                  <a:ea typeface="DejaVu Sans" pitchFamily="16" charset="0"/>
                  <a:cs typeface="DejaVu Sans" pitchFamily="16" charset="0"/>
                </a:rPr>
                <a:t>Правила игры</a:t>
              </a:r>
            </a:p>
          </p:txBody>
        </p:sp>
      </p:grpSp>
      <p:grpSp>
        <p:nvGrpSpPr>
          <p:cNvPr id="10257" name="Group 17"/>
          <p:cNvGrpSpPr>
            <a:grpSpLocks/>
          </p:cNvGrpSpPr>
          <p:nvPr/>
        </p:nvGrpSpPr>
        <p:grpSpPr bwMode="auto">
          <a:xfrm>
            <a:off x="7443788" y="6450013"/>
            <a:ext cx="1570037" cy="290512"/>
            <a:chOff x="4689" y="4063"/>
            <a:chExt cx="989" cy="183"/>
          </a:xfrm>
        </p:grpSpPr>
        <p:pic>
          <p:nvPicPr>
            <p:cNvPr id="10258" name="Picture 18"/>
            <p:cNvPicPr>
              <a:picLocks noChangeAspect="1" noChangeArrowheads="1"/>
            </p:cNvPicPr>
            <p:nvPr/>
          </p:nvPicPr>
          <p:blipFill>
            <a:blip r:embed="rId9"/>
            <a:srcRect/>
            <a:stretch>
              <a:fillRect/>
            </a:stretch>
          </p:blipFill>
          <p:spPr bwMode="auto">
            <a:xfrm>
              <a:off x="4689" y="4063"/>
              <a:ext cx="989" cy="183"/>
            </a:xfrm>
            <a:prstGeom prst="rect">
              <a:avLst/>
            </a:prstGeom>
            <a:noFill/>
            <a:ln w="9525" cap="flat">
              <a:noFill/>
              <a:round/>
              <a:headEnd/>
              <a:tailEnd/>
            </a:ln>
            <a:effectLst/>
          </p:spPr>
        </p:pic>
        <p:sp>
          <p:nvSpPr>
            <p:cNvPr id="10259" name="Rectangle 19"/>
            <p:cNvSpPr>
              <a:spLocks noChangeArrowheads="1"/>
            </p:cNvSpPr>
            <p:nvPr/>
          </p:nvSpPr>
          <p:spPr bwMode="auto">
            <a:xfrm>
              <a:off x="4694" y="4065"/>
              <a:ext cx="981" cy="177"/>
            </a:xfrm>
            <a:prstGeom prst="rect">
              <a:avLst/>
            </a:prstGeom>
            <a:noFill/>
            <a:ln w="9525" cap="flat">
              <a:noFill/>
              <a:round/>
              <a:headEnd/>
              <a:tailEnd/>
            </a:ln>
            <a:effectLst/>
          </p:spPr>
          <p:txBody>
            <a:bodyPr wrap="none" lIns="90000" tIns="46800" rIns="90000" bIns="46800" anchor="ctr"/>
            <a:lstStyle/>
            <a:p>
              <a:pPr algn="ctr">
                <a:lnSpc>
                  <a:spcPct val="100000"/>
                </a:lnSpc>
                <a:spcBef>
                  <a:spcPts val="50"/>
                </a:spcBef>
                <a:spcAft>
                  <a:spcPts val="5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r>
                <a:rPr lang="ru-RU" sz="1400" b="1">
                  <a:solidFill>
                    <a:srgbClr val="FF0000"/>
                  </a:solidFill>
                  <a:latin typeface="Arial" charset="0"/>
                  <a:ea typeface="DejaVu Sans" pitchFamily="16" charset="0"/>
                  <a:cs typeface="DejaVu Sans" pitchFamily="16" charset="0"/>
                </a:rPr>
                <a:t>Продолжить игру</a:t>
              </a:r>
            </a:p>
          </p:txBody>
        </p:sp>
      </p:grpSp>
      <p:pic>
        <p:nvPicPr>
          <p:cNvPr id="10260" name="Picture 20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185738" y="3249613"/>
            <a:ext cx="4278312" cy="2139950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Effect">
                      <p:stCondLst>
                        <p:cond delay="0"/>
                      </p:stCondLst>
                      <p:childTnLst>
                        <p:par>
                          <p:cTn id="4" fill="hold" nodeType="withEffect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Effect">
                            <p:stCondLst>
                              <p:cond delay="500"/>
                            </p:stCondLst>
                            <p:childTnLst>
                              <p:par>
                                <p:cTn id="8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 additive="repl">
                                        <p:cTn id="10" dur="5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Effect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 additive="repl">
                                        <p:cTn id="14" dur="500"/>
                                        <p:tgtEl>
                                          <p:spTgt spid="102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Effect">
                            <p:stCondLst>
                              <p:cond delay="1500"/>
                            </p:stCondLst>
                            <p:childTnLst>
                              <p:par>
                                <p:cTn id="16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 additive="repl">
                                        <p:cTn id="18" dur="500"/>
                                        <p:tgtEl>
                                          <p:spTgt spid="102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Effect">
                            <p:stCondLst>
                              <p:cond delay="2000"/>
                            </p:stCondLst>
                            <p:childTnLst>
                              <p:par>
                                <p:cTn id="20" presetID="1" presetClass="entr" fill="hold" nodeType="after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 additive="repl"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Effect">
                            <p:stCondLst>
                              <p:cond delay="5000"/>
                            </p:stCondLst>
                            <p:childTnLst>
                              <p:par>
                                <p:cTn id="23" presetID="1" presetClass="entr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 additive="repl"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Effect">
                            <p:stCondLst>
                              <p:cond delay="6500"/>
                            </p:stCondLst>
                            <p:childTnLst>
                              <p:par>
                                <p:cTn id="26" presetID="1" presetClass="entr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 additive="repl"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Effect">
                            <p:stCondLst>
                              <p:cond delay="8000"/>
                            </p:stCondLst>
                            <p:childTnLst>
                              <p:par>
                                <p:cTn id="29" presetID="1" presetClass="entr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 additive="repl"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Effect">
                            <p:stCondLst>
                              <p:cond delay="9500"/>
                            </p:stCondLst>
                            <p:childTnLst>
                              <p:par>
                                <p:cTn id="32" presetID="1" presetClass="entr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 additive="repl"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Effect">
                      <p:stCondLst>
                        <p:cond delay="indefinite"/>
                      </p:stCondLst>
                      <p:childTnLst>
                        <p:par>
                          <p:cTn id="35" fill="hold" nodeType="withEffect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 additive="repl">
                                        <p:cTn id="38" dur="500"/>
                                        <p:tgtEl>
                                          <p:spTgt spid="10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Effect">
                            <p:stCondLst>
                              <p:cond delay="500"/>
                            </p:stCondLst>
                            <p:childTnLst>
                              <p:par>
                                <p:cTn id="4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 additive="repl">
                                        <p:cTn id="42" dur="500"/>
                                        <p:tgtEl>
                                          <p:spTgt spid="10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45" dur="3000"/>
                                        <p:tgtEl>
                                          <p:spTgt spid="102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Rectangle 1"/>
          <p:cNvSpPr>
            <a:spLocks noChangeArrowheads="1"/>
          </p:cNvSpPr>
          <p:nvPr/>
        </p:nvSpPr>
        <p:spPr bwMode="auto">
          <a:xfrm>
            <a:off x="2195513" y="274638"/>
            <a:ext cx="5832475" cy="852487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  <p:txBody>
          <a:bodyPr lIns="90000" tIns="46800" rIns="90000" bIns="46800" anchor="ctr"/>
          <a:lstStyle/>
          <a:p>
            <a:pPr algn="ctr">
              <a:lnSpc>
                <a:spcPct val="100000"/>
              </a:lnSpc>
              <a:spcBef>
                <a:spcPts val="50"/>
              </a:spcBef>
              <a:spcAft>
                <a:spcPts val="5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3600" b="1" i="1">
                <a:solidFill>
                  <a:srgbClr val="FF0000"/>
                </a:solidFill>
                <a:latin typeface="Arial" charset="0"/>
                <a:ea typeface="DejaVu Sans" pitchFamily="16" charset="0"/>
                <a:cs typeface="DejaVu Sans" pitchFamily="16" charset="0"/>
              </a:rPr>
              <a:t>ВНИМАНИЕ !  ВОПРОС</a:t>
            </a:r>
          </a:p>
        </p:txBody>
      </p:sp>
      <p:sp>
        <p:nvSpPr>
          <p:cNvPr id="11266" name="Rectangle 2"/>
          <p:cNvSpPr>
            <a:spLocks noChangeArrowheads="1"/>
          </p:cNvSpPr>
          <p:nvPr/>
        </p:nvSpPr>
        <p:spPr bwMode="auto">
          <a:xfrm>
            <a:off x="284163" y="1782763"/>
            <a:ext cx="8572500" cy="1154112"/>
          </a:xfrm>
          <a:prstGeom prst="rect">
            <a:avLst/>
          </a:prstGeom>
          <a:solidFill>
            <a:srgbClr val="FFFF00">
              <a:alpha val="34000"/>
            </a:srgbClr>
          </a:solidFill>
          <a:ln w="57240" cap="flat">
            <a:solidFill>
              <a:srgbClr val="FFFF99"/>
            </a:solidFill>
            <a:miter lim="800000"/>
            <a:headEnd/>
            <a:tailEnd/>
          </a:ln>
          <a:effectLst/>
        </p:spPr>
        <p:txBody>
          <a:bodyPr lIns="90000" tIns="46800" rIns="90000" bIns="46800"/>
          <a:lstStyle/>
          <a:p>
            <a:pPr marL="342900" algn="ctr">
              <a:lnSpc>
                <a:spcPct val="80000"/>
              </a:lnSpc>
              <a:spcBef>
                <a:spcPts val="900"/>
              </a:spcBef>
              <a:spcAft>
                <a:spcPts val="5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3400" b="1">
                <a:solidFill>
                  <a:srgbClr val="333399"/>
                </a:solidFill>
                <a:latin typeface="Arial" charset="0"/>
                <a:ea typeface="DejaVu Sans" pitchFamily="16" charset="0"/>
                <a:cs typeface="DejaVu Sans" pitchFamily="16" charset="0"/>
              </a:rPr>
              <a:t>Коль трудился круглый год,</a:t>
            </a:r>
          </a:p>
          <a:p>
            <a:pPr marL="342900" algn="ctr">
              <a:lnSpc>
                <a:spcPct val="80000"/>
              </a:lnSpc>
              <a:spcBef>
                <a:spcPts val="900"/>
              </a:spcBef>
              <a:spcAft>
                <a:spcPts val="5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3400" b="1">
                <a:solidFill>
                  <a:srgbClr val="333399"/>
                </a:solidFill>
                <a:latin typeface="Arial" charset="0"/>
                <a:ea typeface="DejaVu Sans" pitchFamily="16" charset="0"/>
                <a:cs typeface="DejaVu Sans" pitchFamily="16" charset="0"/>
              </a:rPr>
              <a:t>Будет кругленьким…</a:t>
            </a:r>
          </a:p>
          <a:p>
            <a:pPr marL="342900" algn="ctr">
              <a:lnSpc>
                <a:spcPct val="80000"/>
              </a:lnSpc>
              <a:spcBef>
                <a:spcPts val="900"/>
              </a:spcBef>
              <a:spcAft>
                <a:spcPts val="5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3400">
              <a:solidFill>
                <a:srgbClr val="000000"/>
              </a:solidFill>
              <a:ea typeface="DejaVu Sans" pitchFamily="16" charset="0"/>
              <a:cs typeface="DejaVu Sans" pitchFamily="16" charset="0"/>
            </a:endParaRPr>
          </a:p>
        </p:txBody>
      </p:sp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95288" y="404813"/>
            <a:ext cx="1368425" cy="1368425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39750" y="549275"/>
            <a:ext cx="1042988" cy="1042988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  <p:sp>
        <p:nvSpPr>
          <p:cNvPr id="11269" name="WordArt 5"/>
          <p:cNvSpPr>
            <a:spLocks noChangeArrowheads="1" noChangeShapeType="1" noTextEdit="1"/>
          </p:cNvSpPr>
          <p:nvPr/>
        </p:nvSpPr>
        <p:spPr bwMode="auto">
          <a:xfrm>
            <a:off x="755650" y="765175"/>
            <a:ext cx="576263" cy="5762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ru-RU" sz="2400" b="1">
                <a:ln w="9525" cap="flat">
                  <a:noFill/>
                  <a:round/>
                  <a:headEnd/>
                  <a:tailEnd/>
                </a:ln>
                <a:solidFill>
                  <a:srgbClr val="000000"/>
                </a:solidFill>
                <a:latin typeface="DejaVu Sans"/>
              </a:rPr>
              <a:t>17</a:t>
            </a:r>
          </a:p>
        </p:txBody>
      </p:sp>
      <p:pic>
        <p:nvPicPr>
          <p:cNvPr id="11270" name="Picture 6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84213" y="5589588"/>
            <a:ext cx="647700" cy="538162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  <p:pic>
        <p:nvPicPr>
          <p:cNvPr id="11271" name="Picture 7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547813" y="5589588"/>
            <a:ext cx="647700" cy="538162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  <p:pic>
        <p:nvPicPr>
          <p:cNvPr id="11272" name="Picture 8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411413" y="5589588"/>
            <a:ext cx="647700" cy="538162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  <p:pic>
        <p:nvPicPr>
          <p:cNvPr id="11273" name="Picture 9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276600" y="5589588"/>
            <a:ext cx="647700" cy="538162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  <p:pic>
        <p:nvPicPr>
          <p:cNvPr id="11274" name="Picture 10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140200" y="5589588"/>
            <a:ext cx="647700" cy="538162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  <p:sp>
        <p:nvSpPr>
          <p:cNvPr id="11275" name="Rectangle 11"/>
          <p:cNvSpPr>
            <a:spLocks noChangeArrowheads="1"/>
          </p:cNvSpPr>
          <p:nvPr/>
        </p:nvSpPr>
        <p:spPr bwMode="auto">
          <a:xfrm>
            <a:off x="4570413" y="3459163"/>
            <a:ext cx="4321175" cy="574675"/>
          </a:xfrm>
          <a:prstGeom prst="rect">
            <a:avLst/>
          </a:prstGeom>
          <a:solidFill>
            <a:srgbClr val="FFFFFF"/>
          </a:solidFill>
          <a:ln w="76320" cap="flat">
            <a:solidFill>
              <a:srgbClr val="CC0000"/>
            </a:solidFill>
            <a:miter lim="800000"/>
            <a:headEnd/>
            <a:tailEnd/>
          </a:ln>
          <a:effectLst/>
        </p:spPr>
        <p:txBody>
          <a:bodyPr wrap="none" lIns="90000" tIns="46800" rIns="90000" bIns="46800" anchor="ctr"/>
          <a:lstStyle/>
          <a:p>
            <a:pPr algn="ctr">
              <a:lnSpc>
                <a:spcPct val="100000"/>
              </a:lnSpc>
              <a:spcBef>
                <a:spcPts val="50"/>
              </a:spcBef>
              <a:spcAft>
                <a:spcPts val="5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3200" b="1" i="1">
                <a:solidFill>
                  <a:srgbClr val="660033"/>
                </a:solidFill>
                <a:latin typeface="Arial" charset="0"/>
                <a:ea typeface="DejaVu Sans" pitchFamily="16" charset="0"/>
                <a:cs typeface="DejaVu Sans" pitchFamily="16" charset="0"/>
              </a:rPr>
              <a:t>Правильный ответ</a:t>
            </a:r>
          </a:p>
        </p:txBody>
      </p:sp>
      <p:sp>
        <p:nvSpPr>
          <p:cNvPr id="11276" name="AutoShape 12"/>
          <p:cNvSpPr>
            <a:spLocks noChangeArrowheads="1"/>
          </p:cNvSpPr>
          <p:nvPr/>
        </p:nvSpPr>
        <p:spPr bwMode="auto">
          <a:xfrm rot="10800000">
            <a:off x="4992688" y="4570413"/>
            <a:ext cx="4084637" cy="1565275"/>
          </a:xfrm>
          <a:custGeom>
            <a:avLst/>
            <a:gdLst>
              <a:gd name="G0" fmla="+- 11346 0 0"/>
              <a:gd name="G1" fmla="+- 4348 0 0"/>
            </a:gdLst>
            <a:ahLst/>
            <a:cxnLst>
              <a:cxn ang="0">
                <a:pos x="r" y="vc"/>
              </a:cxn>
              <a:cxn ang="5400000">
                <a:pos x="hc" y="b"/>
              </a:cxn>
              <a:cxn ang="10800000">
                <a:pos x="l" y="vc"/>
              </a:cxn>
              <a:cxn ang="16200000">
                <a:pos x="hc" y="t"/>
              </a:cxn>
            </a:cxnLst>
            <a:rect l="0" t="0" r="0" b="0"/>
            <a:pathLst>
              <a:path>
                <a:moveTo>
                  <a:pt x="0" y="0"/>
                </a:moveTo>
                <a:lnTo>
                  <a:pt x="1891" y="0"/>
                </a:lnTo>
                <a:lnTo>
                  <a:pt x="4728" y="0"/>
                </a:lnTo>
                <a:lnTo>
                  <a:pt x="11346" y="0"/>
                </a:lnTo>
                <a:lnTo>
                  <a:pt x="11346" y="2536"/>
                </a:lnTo>
                <a:lnTo>
                  <a:pt x="11346" y="3623"/>
                </a:lnTo>
                <a:lnTo>
                  <a:pt x="11346" y="4348"/>
                </a:lnTo>
                <a:lnTo>
                  <a:pt x="4728" y="4348"/>
                </a:lnTo>
                <a:lnTo>
                  <a:pt x="3846" y="13508"/>
                </a:lnTo>
                <a:lnTo>
                  <a:pt x="1891" y="4348"/>
                </a:lnTo>
                <a:lnTo>
                  <a:pt x="0" y="4348"/>
                </a:lnTo>
                <a:lnTo>
                  <a:pt x="0" y="3623"/>
                </a:lnTo>
                <a:lnTo>
                  <a:pt x="0" y="2536"/>
                </a:lnTo>
                <a:close/>
              </a:path>
            </a:pathLst>
          </a:custGeom>
          <a:solidFill>
            <a:srgbClr val="FFFFFF"/>
          </a:solidFill>
          <a:ln w="76320" cap="flat">
            <a:solidFill>
              <a:srgbClr val="660033"/>
            </a:solidFill>
            <a:miter lim="800000"/>
            <a:headEnd/>
            <a:tailEnd/>
          </a:ln>
          <a:effectLst/>
        </p:spPr>
        <p:txBody>
          <a:bodyPr lIns="90000" tIns="46800" rIns="90000" bIns="46800"/>
          <a:lstStyle/>
          <a:p>
            <a:pPr algn="ctr">
              <a:lnSpc>
                <a:spcPct val="100000"/>
              </a:lnSpc>
              <a:spcBef>
                <a:spcPts val="50"/>
              </a:spcBef>
              <a:spcAft>
                <a:spcPts val="5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>
              <a:solidFill>
                <a:srgbClr val="000000"/>
              </a:solidFill>
              <a:ea typeface="DejaVu Sans" pitchFamily="16" charset="0"/>
              <a:cs typeface="DejaVu Sans" pitchFamily="16" charset="0"/>
            </a:endParaRPr>
          </a:p>
          <a:p>
            <a:pPr algn="ctr">
              <a:lnSpc>
                <a:spcPct val="100000"/>
              </a:lnSpc>
              <a:spcBef>
                <a:spcPts val="50"/>
              </a:spcBef>
              <a:spcAft>
                <a:spcPts val="5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2400" b="1">
                <a:solidFill>
                  <a:srgbClr val="CC0000"/>
                </a:solidFill>
                <a:latin typeface="Arial" charset="0"/>
                <a:ea typeface="DejaVu Sans" pitchFamily="16" charset="0"/>
                <a:cs typeface="DejaVu Sans" pitchFamily="16" charset="0"/>
              </a:rPr>
              <a:t>доход</a:t>
            </a:r>
          </a:p>
        </p:txBody>
      </p:sp>
      <p:sp>
        <p:nvSpPr>
          <p:cNvPr id="11277" name="Rectangle 13"/>
          <p:cNvSpPr>
            <a:spLocks noChangeArrowheads="1"/>
          </p:cNvSpPr>
          <p:nvPr/>
        </p:nvSpPr>
        <p:spPr bwMode="auto">
          <a:xfrm>
            <a:off x="0" y="6297613"/>
            <a:ext cx="9144000" cy="560387"/>
          </a:xfrm>
          <a:prstGeom prst="rect">
            <a:avLst/>
          </a:prstGeom>
          <a:solidFill>
            <a:srgbClr val="3366FF">
              <a:alpha val="31000"/>
            </a:srgbClr>
          </a:solidFill>
          <a:ln w="57240" cap="flat">
            <a:solidFill>
              <a:srgbClr val="3366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grpSp>
        <p:nvGrpSpPr>
          <p:cNvPr id="11278" name="Group 14"/>
          <p:cNvGrpSpPr>
            <a:grpSpLocks/>
          </p:cNvGrpSpPr>
          <p:nvPr/>
        </p:nvGrpSpPr>
        <p:grpSpPr bwMode="auto">
          <a:xfrm>
            <a:off x="5930900" y="6450013"/>
            <a:ext cx="1431925" cy="290512"/>
            <a:chOff x="3736" y="4063"/>
            <a:chExt cx="902" cy="183"/>
          </a:xfrm>
        </p:grpSpPr>
        <p:pic>
          <p:nvPicPr>
            <p:cNvPr id="11279" name="Picture 15"/>
            <p:cNvPicPr>
              <a:picLocks noChangeAspect="1" noChangeArrowheads="1"/>
            </p:cNvPicPr>
            <p:nvPr/>
          </p:nvPicPr>
          <p:blipFill>
            <a:blip r:embed="rId8"/>
            <a:srcRect/>
            <a:stretch>
              <a:fillRect/>
            </a:stretch>
          </p:blipFill>
          <p:spPr bwMode="auto">
            <a:xfrm>
              <a:off x="3736" y="4063"/>
              <a:ext cx="902" cy="183"/>
            </a:xfrm>
            <a:prstGeom prst="rect">
              <a:avLst/>
            </a:prstGeom>
            <a:noFill/>
            <a:ln w="9525" cap="flat">
              <a:noFill/>
              <a:round/>
              <a:headEnd/>
              <a:tailEnd/>
            </a:ln>
            <a:effectLst/>
          </p:spPr>
        </p:pic>
        <p:sp>
          <p:nvSpPr>
            <p:cNvPr id="11280" name="Rectangle 16"/>
            <p:cNvSpPr>
              <a:spLocks noChangeArrowheads="1"/>
            </p:cNvSpPr>
            <p:nvPr/>
          </p:nvSpPr>
          <p:spPr bwMode="auto">
            <a:xfrm>
              <a:off x="3742" y="4065"/>
              <a:ext cx="890" cy="177"/>
            </a:xfrm>
            <a:prstGeom prst="rect">
              <a:avLst/>
            </a:prstGeom>
            <a:noFill/>
            <a:ln w="9525" cap="flat">
              <a:noFill/>
              <a:round/>
              <a:headEnd/>
              <a:tailEnd/>
            </a:ln>
            <a:effectLst/>
          </p:spPr>
          <p:txBody>
            <a:bodyPr wrap="none" lIns="90000" tIns="46800" rIns="90000" bIns="46800" anchor="ctr"/>
            <a:lstStyle/>
            <a:p>
              <a:pPr algn="ctr">
                <a:lnSpc>
                  <a:spcPct val="100000"/>
                </a:lnSpc>
                <a:spcBef>
                  <a:spcPts val="50"/>
                </a:spcBef>
                <a:spcAft>
                  <a:spcPts val="5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r>
                <a:rPr lang="ru-RU" sz="1400">
                  <a:solidFill>
                    <a:srgbClr val="000000"/>
                  </a:solidFill>
                  <a:latin typeface="Arial" charset="0"/>
                  <a:ea typeface="DejaVu Sans" pitchFamily="16" charset="0"/>
                  <a:cs typeface="DejaVu Sans" pitchFamily="16" charset="0"/>
                </a:rPr>
                <a:t>Правила игры</a:t>
              </a:r>
            </a:p>
          </p:txBody>
        </p:sp>
      </p:grpSp>
      <p:grpSp>
        <p:nvGrpSpPr>
          <p:cNvPr id="11281" name="Group 17"/>
          <p:cNvGrpSpPr>
            <a:grpSpLocks/>
          </p:cNvGrpSpPr>
          <p:nvPr/>
        </p:nvGrpSpPr>
        <p:grpSpPr bwMode="auto">
          <a:xfrm>
            <a:off x="7443788" y="6450013"/>
            <a:ext cx="1570037" cy="290512"/>
            <a:chOff x="4689" y="4063"/>
            <a:chExt cx="989" cy="183"/>
          </a:xfrm>
        </p:grpSpPr>
        <p:pic>
          <p:nvPicPr>
            <p:cNvPr id="11282" name="Picture 18"/>
            <p:cNvPicPr>
              <a:picLocks noChangeAspect="1" noChangeArrowheads="1"/>
            </p:cNvPicPr>
            <p:nvPr/>
          </p:nvPicPr>
          <p:blipFill>
            <a:blip r:embed="rId9"/>
            <a:srcRect/>
            <a:stretch>
              <a:fillRect/>
            </a:stretch>
          </p:blipFill>
          <p:spPr bwMode="auto">
            <a:xfrm>
              <a:off x="4689" y="4063"/>
              <a:ext cx="989" cy="183"/>
            </a:xfrm>
            <a:prstGeom prst="rect">
              <a:avLst/>
            </a:prstGeom>
            <a:noFill/>
            <a:ln w="9525" cap="flat">
              <a:noFill/>
              <a:round/>
              <a:headEnd/>
              <a:tailEnd/>
            </a:ln>
            <a:effectLst/>
          </p:spPr>
        </p:pic>
        <p:sp>
          <p:nvSpPr>
            <p:cNvPr id="11283" name="Rectangle 19"/>
            <p:cNvSpPr>
              <a:spLocks noChangeArrowheads="1"/>
            </p:cNvSpPr>
            <p:nvPr/>
          </p:nvSpPr>
          <p:spPr bwMode="auto">
            <a:xfrm>
              <a:off x="4694" y="4065"/>
              <a:ext cx="981" cy="177"/>
            </a:xfrm>
            <a:prstGeom prst="rect">
              <a:avLst/>
            </a:prstGeom>
            <a:noFill/>
            <a:ln w="9525" cap="flat">
              <a:noFill/>
              <a:round/>
              <a:headEnd/>
              <a:tailEnd/>
            </a:ln>
            <a:effectLst/>
          </p:spPr>
          <p:txBody>
            <a:bodyPr wrap="none" lIns="90000" tIns="46800" rIns="90000" bIns="46800" anchor="ctr"/>
            <a:lstStyle/>
            <a:p>
              <a:pPr algn="ctr">
                <a:lnSpc>
                  <a:spcPct val="100000"/>
                </a:lnSpc>
                <a:spcBef>
                  <a:spcPts val="50"/>
                </a:spcBef>
                <a:spcAft>
                  <a:spcPts val="5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r>
                <a:rPr lang="ru-RU" sz="1400" b="1">
                  <a:solidFill>
                    <a:srgbClr val="FF0000"/>
                  </a:solidFill>
                  <a:latin typeface="Arial" charset="0"/>
                  <a:ea typeface="DejaVu Sans" pitchFamily="16" charset="0"/>
                  <a:cs typeface="DejaVu Sans" pitchFamily="16" charset="0"/>
                </a:rPr>
                <a:t>Продолжить игру</a:t>
              </a:r>
            </a:p>
          </p:txBody>
        </p:sp>
      </p:grpSp>
      <p:pic>
        <p:nvPicPr>
          <p:cNvPr id="11284" name="Picture 20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755650" y="3167063"/>
            <a:ext cx="3463925" cy="2276475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Effect">
                      <p:stCondLst>
                        <p:cond delay="0"/>
                      </p:stCondLst>
                      <p:childTnLst>
                        <p:par>
                          <p:cTn id="4" fill="hold" nodeType="withEffect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Effect">
                            <p:stCondLst>
                              <p:cond delay="500"/>
                            </p:stCondLst>
                            <p:childTnLst>
                              <p:par>
                                <p:cTn id="8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 additive="repl">
                                        <p:cTn id="10" dur="5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Effect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" presetClass="entr" fill="hold" nodeType="after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 additive="repl"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Effect">
                            <p:stCondLst>
                              <p:cond delay="4000"/>
                            </p:stCondLst>
                            <p:childTnLst>
                              <p:par>
                                <p:cTn id="15" presetID="1" presetClass="entr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 additive="repl"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Effect">
                            <p:stCondLst>
                              <p:cond delay="5500"/>
                            </p:stCondLst>
                            <p:childTnLst>
                              <p:par>
                                <p:cTn id="18" presetID="1" presetClass="entr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 additive="repl"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Effect">
                            <p:stCondLst>
                              <p:cond delay="7000"/>
                            </p:stCondLst>
                            <p:childTnLst>
                              <p:par>
                                <p:cTn id="21" presetID="1" presetClass="entr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 additive="repl"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Effect">
                            <p:stCondLst>
                              <p:cond delay="8500"/>
                            </p:stCondLst>
                            <p:childTnLst>
                              <p:par>
                                <p:cTn id="24" presetID="1" presetClass="entr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 additive="repl"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Effect">
                      <p:stCondLst>
                        <p:cond delay="indefinite"/>
                      </p:stCondLst>
                      <p:childTnLst>
                        <p:par>
                          <p:cTn id="27" fill="hold" nodeType="withEffect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 additive="repl">
                                        <p:cTn id="30" dur="500"/>
                                        <p:tgtEl>
                                          <p:spTgt spid="112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Effect">
                            <p:stCondLst>
                              <p:cond delay="500"/>
                            </p:stCondLst>
                            <p:childTnLst>
                              <p:par>
                                <p:cTn id="3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 additive="repl">
                                        <p:cTn id="34" dur="500"/>
                                        <p:tgtEl>
                                          <p:spTgt spid="11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37" dur="3000"/>
                                        <p:tgtEl>
                                          <p:spTgt spid="112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Rectangle 1"/>
          <p:cNvSpPr>
            <a:spLocks noChangeArrowheads="1"/>
          </p:cNvSpPr>
          <p:nvPr/>
        </p:nvSpPr>
        <p:spPr bwMode="auto">
          <a:xfrm>
            <a:off x="2195513" y="274638"/>
            <a:ext cx="5832475" cy="852487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  <p:txBody>
          <a:bodyPr lIns="90000" tIns="46800" rIns="90000" bIns="46800" anchor="ctr"/>
          <a:lstStyle/>
          <a:p>
            <a:pPr algn="ctr">
              <a:lnSpc>
                <a:spcPct val="100000"/>
              </a:lnSpc>
              <a:spcBef>
                <a:spcPts val="50"/>
              </a:spcBef>
              <a:spcAft>
                <a:spcPts val="5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3600" b="1" i="1">
                <a:solidFill>
                  <a:srgbClr val="FF0000"/>
                </a:solidFill>
                <a:latin typeface="Arial" charset="0"/>
                <a:ea typeface="DejaVu Sans" pitchFamily="16" charset="0"/>
                <a:cs typeface="DejaVu Sans" pitchFamily="16" charset="0"/>
              </a:rPr>
              <a:t>ВНИМАНИЕ !  ВОПРОС</a:t>
            </a:r>
          </a:p>
        </p:txBody>
      </p:sp>
      <p:sp>
        <p:nvSpPr>
          <p:cNvPr id="12290" name="Rectangle 2"/>
          <p:cNvSpPr>
            <a:spLocks noChangeArrowheads="1"/>
          </p:cNvSpPr>
          <p:nvPr/>
        </p:nvSpPr>
        <p:spPr bwMode="auto">
          <a:xfrm>
            <a:off x="428625" y="1928813"/>
            <a:ext cx="8429625" cy="1212850"/>
          </a:xfrm>
          <a:prstGeom prst="rect">
            <a:avLst/>
          </a:prstGeom>
          <a:solidFill>
            <a:srgbClr val="FFFF00">
              <a:alpha val="34000"/>
            </a:srgbClr>
          </a:solidFill>
          <a:ln w="57240" cap="flat">
            <a:solidFill>
              <a:srgbClr val="FFFF99"/>
            </a:solidFill>
            <a:miter lim="800000"/>
            <a:headEnd/>
            <a:tailEnd/>
          </a:ln>
          <a:effectLst/>
        </p:spPr>
        <p:txBody>
          <a:bodyPr lIns="90000" tIns="46800" rIns="90000" bIns="46800"/>
          <a:lstStyle/>
          <a:p>
            <a:pPr marL="342900" algn="ctr">
              <a:lnSpc>
                <a:spcPct val="90000"/>
              </a:lnSpc>
              <a:spcBef>
                <a:spcPts val="900"/>
              </a:spcBef>
              <a:spcAft>
                <a:spcPts val="5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3400" b="1">
                <a:solidFill>
                  <a:srgbClr val="333399"/>
                </a:solidFill>
                <a:latin typeface="Arial" charset="0"/>
                <a:ea typeface="DejaVu Sans" pitchFamily="16" charset="0"/>
                <a:cs typeface="DejaVu Sans" pitchFamily="16" charset="0"/>
              </a:rPr>
              <a:t>Журчат ручьи, промокли ноги, </a:t>
            </a:r>
          </a:p>
          <a:p>
            <a:pPr marL="342900" algn="ctr">
              <a:lnSpc>
                <a:spcPct val="90000"/>
              </a:lnSpc>
              <a:spcBef>
                <a:spcPts val="900"/>
              </a:spcBef>
              <a:spcAft>
                <a:spcPts val="5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3400" b="1">
                <a:solidFill>
                  <a:srgbClr val="333399"/>
                </a:solidFill>
                <a:latin typeface="Arial" charset="0"/>
                <a:ea typeface="DejaVu Sans" pitchFamily="16" charset="0"/>
                <a:cs typeface="DejaVu Sans" pitchFamily="16" charset="0"/>
              </a:rPr>
              <a:t>Весной пора платить ...</a:t>
            </a:r>
          </a:p>
        </p:txBody>
      </p:sp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95288" y="404813"/>
            <a:ext cx="1368425" cy="1368425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  <p:pic>
        <p:nvPicPr>
          <p:cNvPr id="12292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39750" y="549275"/>
            <a:ext cx="1042988" cy="1042988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  <p:sp>
        <p:nvSpPr>
          <p:cNvPr id="12293" name="WordArt 5"/>
          <p:cNvSpPr>
            <a:spLocks noChangeArrowheads="1" noChangeShapeType="1" noTextEdit="1"/>
          </p:cNvSpPr>
          <p:nvPr/>
        </p:nvSpPr>
        <p:spPr bwMode="auto">
          <a:xfrm>
            <a:off x="755650" y="765175"/>
            <a:ext cx="576263" cy="5762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ru-RU" sz="2400" b="1">
                <a:ln w="9525" cap="flat">
                  <a:noFill/>
                  <a:round/>
                  <a:headEnd/>
                  <a:tailEnd/>
                </a:ln>
                <a:solidFill>
                  <a:srgbClr val="000000"/>
                </a:solidFill>
                <a:latin typeface="DejaVu Sans"/>
              </a:rPr>
              <a:t>21</a:t>
            </a:r>
          </a:p>
        </p:txBody>
      </p:sp>
      <p:pic>
        <p:nvPicPr>
          <p:cNvPr id="12294" name="Picture 6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84213" y="5589588"/>
            <a:ext cx="647700" cy="538162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  <p:pic>
        <p:nvPicPr>
          <p:cNvPr id="12295" name="Picture 7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547813" y="5589588"/>
            <a:ext cx="647700" cy="538162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  <p:pic>
        <p:nvPicPr>
          <p:cNvPr id="12296" name="Picture 8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411413" y="5589588"/>
            <a:ext cx="647700" cy="538162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  <p:pic>
        <p:nvPicPr>
          <p:cNvPr id="12297" name="Picture 9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276600" y="5589588"/>
            <a:ext cx="647700" cy="538162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  <p:pic>
        <p:nvPicPr>
          <p:cNvPr id="12298" name="Picture 10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140200" y="5589588"/>
            <a:ext cx="647700" cy="538162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  <p:sp>
        <p:nvSpPr>
          <p:cNvPr id="12299" name="Rectangle 11"/>
          <p:cNvSpPr>
            <a:spLocks noChangeArrowheads="1"/>
          </p:cNvSpPr>
          <p:nvPr/>
        </p:nvSpPr>
        <p:spPr bwMode="auto">
          <a:xfrm>
            <a:off x="4464050" y="3284538"/>
            <a:ext cx="4321175" cy="574675"/>
          </a:xfrm>
          <a:prstGeom prst="rect">
            <a:avLst/>
          </a:prstGeom>
          <a:solidFill>
            <a:srgbClr val="FFFFFF"/>
          </a:solidFill>
          <a:ln w="76320" cap="flat">
            <a:solidFill>
              <a:srgbClr val="CC0000"/>
            </a:solidFill>
            <a:miter lim="800000"/>
            <a:headEnd/>
            <a:tailEnd/>
          </a:ln>
          <a:effectLst/>
        </p:spPr>
        <p:txBody>
          <a:bodyPr wrap="none" lIns="90000" tIns="46800" rIns="90000" bIns="46800" anchor="ctr"/>
          <a:lstStyle/>
          <a:p>
            <a:pPr algn="ctr">
              <a:lnSpc>
                <a:spcPct val="100000"/>
              </a:lnSpc>
              <a:spcBef>
                <a:spcPts val="50"/>
              </a:spcBef>
              <a:spcAft>
                <a:spcPts val="5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3200" b="1" i="1">
                <a:solidFill>
                  <a:srgbClr val="660033"/>
                </a:solidFill>
                <a:latin typeface="Arial" charset="0"/>
                <a:ea typeface="DejaVu Sans" pitchFamily="16" charset="0"/>
                <a:cs typeface="DejaVu Sans" pitchFamily="16" charset="0"/>
              </a:rPr>
              <a:t>Правильный ответ</a:t>
            </a:r>
          </a:p>
        </p:txBody>
      </p:sp>
      <p:sp>
        <p:nvSpPr>
          <p:cNvPr id="12300" name="AutoShape 12"/>
          <p:cNvSpPr>
            <a:spLocks noChangeArrowheads="1"/>
          </p:cNvSpPr>
          <p:nvPr/>
        </p:nvSpPr>
        <p:spPr bwMode="auto">
          <a:xfrm rot="10800000">
            <a:off x="5003800" y="4443413"/>
            <a:ext cx="4013200" cy="1152525"/>
          </a:xfrm>
          <a:custGeom>
            <a:avLst/>
            <a:gdLst>
              <a:gd name="G0" fmla="+- 11148 0 0"/>
              <a:gd name="G1" fmla="+- 3201 0 0"/>
            </a:gdLst>
            <a:ahLst/>
            <a:cxnLst>
              <a:cxn ang="0">
                <a:pos x="r" y="vc"/>
              </a:cxn>
              <a:cxn ang="5400000">
                <a:pos x="hc" y="b"/>
              </a:cxn>
              <a:cxn ang="10800000">
                <a:pos x="l" y="vc"/>
              </a:cxn>
              <a:cxn ang="16200000">
                <a:pos x="hc" y="t"/>
              </a:cxn>
            </a:cxnLst>
            <a:rect l="0" t="0" r="0" b="0"/>
            <a:pathLst>
              <a:path>
                <a:moveTo>
                  <a:pt x="0" y="0"/>
                </a:moveTo>
                <a:lnTo>
                  <a:pt x="1858" y="0"/>
                </a:lnTo>
                <a:lnTo>
                  <a:pt x="4645" y="0"/>
                </a:lnTo>
                <a:lnTo>
                  <a:pt x="11148" y="0"/>
                </a:lnTo>
                <a:lnTo>
                  <a:pt x="11148" y="1868"/>
                </a:lnTo>
                <a:lnTo>
                  <a:pt x="11148" y="2668"/>
                </a:lnTo>
                <a:lnTo>
                  <a:pt x="11148" y="3202"/>
                </a:lnTo>
                <a:lnTo>
                  <a:pt x="4645" y="3202"/>
                </a:lnTo>
                <a:lnTo>
                  <a:pt x="5243" y="10753"/>
                </a:lnTo>
                <a:lnTo>
                  <a:pt x="1858" y="3202"/>
                </a:lnTo>
                <a:lnTo>
                  <a:pt x="0" y="3202"/>
                </a:lnTo>
                <a:lnTo>
                  <a:pt x="0" y="2668"/>
                </a:lnTo>
                <a:lnTo>
                  <a:pt x="0" y="1868"/>
                </a:lnTo>
                <a:close/>
              </a:path>
            </a:pathLst>
          </a:custGeom>
          <a:solidFill>
            <a:srgbClr val="FFFFFF"/>
          </a:solidFill>
          <a:ln w="76320" cap="flat">
            <a:solidFill>
              <a:srgbClr val="660033"/>
            </a:solidFill>
            <a:miter lim="800000"/>
            <a:headEnd/>
            <a:tailEnd/>
          </a:ln>
          <a:effectLst/>
        </p:spPr>
        <p:txBody>
          <a:bodyPr lIns="90000" tIns="46800" rIns="90000" bIns="46800"/>
          <a:lstStyle/>
          <a:p>
            <a:pPr algn="ctr">
              <a:lnSpc>
                <a:spcPct val="80000"/>
              </a:lnSpc>
              <a:spcBef>
                <a:spcPts val="50"/>
              </a:spcBef>
              <a:spcAft>
                <a:spcPts val="5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>
              <a:solidFill>
                <a:srgbClr val="000000"/>
              </a:solidFill>
              <a:ea typeface="DejaVu Sans" pitchFamily="16" charset="0"/>
              <a:cs typeface="DejaVu Sans" pitchFamily="16" charset="0"/>
            </a:endParaRPr>
          </a:p>
          <a:p>
            <a:pPr algn="ctr">
              <a:lnSpc>
                <a:spcPct val="80000"/>
              </a:lnSpc>
              <a:spcBef>
                <a:spcPts val="50"/>
              </a:spcBef>
              <a:spcAft>
                <a:spcPts val="5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2800" b="1">
                <a:solidFill>
                  <a:srgbClr val="CC0000"/>
                </a:solidFill>
                <a:latin typeface="Arial" charset="0"/>
                <a:ea typeface="DejaVu Sans" pitchFamily="16" charset="0"/>
                <a:cs typeface="DejaVu Sans" pitchFamily="16" charset="0"/>
              </a:rPr>
              <a:t>налоги</a:t>
            </a:r>
          </a:p>
        </p:txBody>
      </p:sp>
      <p:sp>
        <p:nvSpPr>
          <p:cNvPr id="12301" name="Rectangle 13"/>
          <p:cNvSpPr>
            <a:spLocks noChangeArrowheads="1"/>
          </p:cNvSpPr>
          <p:nvPr/>
        </p:nvSpPr>
        <p:spPr bwMode="auto">
          <a:xfrm>
            <a:off x="0" y="6297613"/>
            <a:ext cx="9144000" cy="560387"/>
          </a:xfrm>
          <a:prstGeom prst="rect">
            <a:avLst/>
          </a:prstGeom>
          <a:solidFill>
            <a:srgbClr val="3366FF">
              <a:alpha val="31000"/>
            </a:srgbClr>
          </a:solidFill>
          <a:ln w="57240" cap="flat">
            <a:solidFill>
              <a:srgbClr val="3366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grpSp>
        <p:nvGrpSpPr>
          <p:cNvPr id="12302" name="Group 14"/>
          <p:cNvGrpSpPr>
            <a:grpSpLocks/>
          </p:cNvGrpSpPr>
          <p:nvPr/>
        </p:nvGrpSpPr>
        <p:grpSpPr bwMode="auto">
          <a:xfrm>
            <a:off x="5930900" y="6450013"/>
            <a:ext cx="1431925" cy="290512"/>
            <a:chOff x="3736" y="4063"/>
            <a:chExt cx="902" cy="183"/>
          </a:xfrm>
        </p:grpSpPr>
        <p:pic>
          <p:nvPicPr>
            <p:cNvPr id="12303" name="Picture 15"/>
            <p:cNvPicPr>
              <a:picLocks noChangeAspect="1" noChangeArrowheads="1"/>
            </p:cNvPicPr>
            <p:nvPr/>
          </p:nvPicPr>
          <p:blipFill>
            <a:blip r:embed="rId8"/>
            <a:srcRect/>
            <a:stretch>
              <a:fillRect/>
            </a:stretch>
          </p:blipFill>
          <p:spPr bwMode="auto">
            <a:xfrm>
              <a:off x="3736" y="4063"/>
              <a:ext cx="902" cy="183"/>
            </a:xfrm>
            <a:prstGeom prst="rect">
              <a:avLst/>
            </a:prstGeom>
            <a:noFill/>
            <a:ln w="9525" cap="flat">
              <a:noFill/>
              <a:round/>
              <a:headEnd/>
              <a:tailEnd/>
            </a:ln>
            <a:effectLst/>
          </p:spPr>
        </p:pic>
        <p:sp>
          <p:nvSpPr>
            <p:cNvPr id="12304" name="Rectangle 16"/>
            <p:cNvSpPr>
              <a:spLocks noChangeArrowheads="1"/>
            </p:cNvSpPr>
            <p:nvPr/>
          </p:nvSpPr>
          <p:spPr bwMode="auto">
            <a:xfrm>
              <a:off x="3742" y="4065"/>
              <a:ext cx="890" cy="177"/>
            </a:xfrm>
            <a:prstGeom prst="rect">
              <a:avLst/>
            </a:prstGeom>
            <a:noFill/>
            <a:ln w="9525" cap="flat">
              <a:noFill/>
              <a:round/>
              <a:headEnd/>
              <a:tailEnd/>
            </a:ln>
            <a:effectLst/>
          </p:spPr>
          <p:txBody>
            <a:bodyPr wrap="none" lIns="90000" tIns="46800" rIns="90000" bIns="46800" anchor="ctr"/>
            <a:lstStyle/>
            <a:p>
              <a:pPr algn="ctr">
                <a:lnSpc>
                  <a:spcPct val="100000"/>
                </a:lnSpc>
                <a:spcBef>
                  <a:spcPts val="50"/>
                </a:spcBef>
                <a:spcAft>
                  <a:spcPts val="5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r>
                <a:rPr lang="ru-RU" sz="1400">
                  <a:solidFill>
                    <a:srgbClr val="000000"/>
                  </a:solidFill>
                  <a:latin typeface="Arial" charset="0"/>
                  <a:ea typeface="DejaVu Sans" pitchFamily="16" charset="0"/>
                  <a:cs typeface="DejaVu Sans" pitchFamily="16" charset="0"/>
                </a:rPr>
                <a:t>Правила игры</a:t>
              </a:r>
            </a:p>
          </p:txBody>
        </p:sp>
      </p:grpSp>
      <p:grpSp>
        <p:nvGrpSpPr>
          <p:cNvPr id="12305" name="Group 17"/>
          <p:cNvGrpSpPr>
            <a:grpSpLocks/>
          </p:cNvGrpSpPr>
          <p:nvPr/>
        </p:nvGrpSpPr>
        <p:grpSpPr bwMode="auto">
          <a:xfrm>
            <a:off x="7443788" y="6450013"/>
            <a:ext cx="1570037" cy="290512"/>
            <a:chOff x="4689" y="4063"/>
            <a:chExt cx="989" cy="183"/>
          </a:xfrm>
        </p:grpSpPr>
        <p:pic>
          <p:nvPicPr>
            <p:cNvPr id="12306" name="Picture 18"/>
            <p:cNvPicPr>
              <a:picLocks noChangeAspect="1" noChangeArrowheads="1"/>
            </p:cNvPicPr>
            <p:nvPr/>
          </p:nvPicPr>
          <p:blipFill>
            <a:blip r:embed="rId9"/>
            <a:srcRect/>
            <a:stretch>
              <a:fillRect/>
            </a:stretch>
          </p:blipFill>
          <p:spPr bwMode="auto">
            <a:xfrm>
              <a:off x="4689" y="4063"/>
              <a:ext cx="989" cy="183"/>
            </a:xfrm>
            <a:prstGeom prst="rect">
              <a:avLst/>
            </a:prstGeom>
            <a:noFill/>
            <a:ln w="9525" cap="flat">
              <a:noFill/>
              <a:round/>
              <a:headEnd/>
              <a:tailEnd/>
            </a:ln>
            <a:effectLst/>
          </p:spPr>
        </p:pic>
        <p:sp>
          <p:nvSpPr>
            <p:cNvPr id="12307" name="Rectangle 19"/>
            <p:cNvSpPr>
              <a:spLocks noChangeArrowheads="1"/>
            </p:cNvSpPr>
            <p:nvPr/>
          </p:nvSpPr>
          <p:spPr bwMode="auto">
            <a:xfrm>
              <a:off x="4694" y="4065"/>
              <a:ext cx="981" cy="177"/>
            </a:xfrm>
            <a:prstGeom prst="rect">
              <a:avLst/>
            </a:prstGeom>
            <a:noFill/>
            <a:ln w="9525" cap="flat">
              <a:noFill/>
              <a:round/>
              <a:headEnd/>
              <a:tailEnd/>
            </a:ln>
            <a:effectLst/>
          </p:spPr>
          <p:txBody>
            <a:bodyPr wrap="none" lIns="90000" tIns="46800" rIns="90000" bIns="46800" anchor="ctr"/>
            <a:lstStyle/>
            <a:p>
              <a:pPr algn="ctr">
                <a:lnSpc>
                  <a:spcPct val="100000"/>
                </a:lnSpc>
                <a:spcBef>
                  <a:spcPts val="50"/>
                </a:spcBef>
                <a:spcAft>
                  <a:spcPts val="5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r>
                <a:rPr lang="ru-RU" sz="1400" b="1">
                  <a:solidFill>
                    <a:srgbClr val="FF0000"/>
                  </a:solidFill>
                  <a:latin typeface="Arial" charset="0"/>
                  <a:ea typeface="DejaVu Sans" pitchFamily="16" charset="0"/>
                  <a:cs typeface="DejaVu Sans" pitchFamily="16" charset="0"/>
                </a:rPr>
                <a:t>Продолжить игру</a:t>
              </a:r>
            </a:p>
          </p:txBody>
        </p:sp>
      </p:grpSp>
      <p:pic>
        <p:nvPicPr>
          <p:cNvPr id="12308" name="Picture 20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982663" y="3429000"/>
            <a:ext cx="3024187" cy="2016125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Effect">
                      <p:stCondLst>
                        <p:cond delay="0"/>
                      </p:stCondLst>
                      <p:childTnLst>
                        <p:par>
                          <p:cTn id="4" fill="hold" nodeType="withEffect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Effect">
                            <p:stCondLst>
                              <p:cond delay="500"/>
                            </p:stCondLst>
                            <p:childTnLst>
                              <p:par>
                                <p:cTn id="8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 additive="repl">
                                        <p:cTn id="10" dur="5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Effect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 additive="repl">
                                        <p:cTn id="14" dur="500"/>
                                        <p:tgtEl>
                                          <p:spTgt spid="122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Effect">
                            <p:stCondLst>
                              <p:cond delay="1500"/>
                            </p:stCondLst>
                            <p:childTnLst>
                              <p:par>
                                <p:cTn id="16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 additive="repl">
                                        <p:cTn id="18" dur="500"/>
                                        <p:tgtEl>
                                          <p:spTgt spid="1229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Effect">
                            <p:stCondLst>
                              <p:cond delay="2000"/>
                            </p:stCondLst>
                            <p:childTnLst>
                              <p:par>
                                <p:cTn id="20" presetID="1" presetClass="entr" fill="hold" nodeType="after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 additive="repl"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Effect">
                            <p:stCondLst>
                              <p:cond delay="5000"/>
                            </p:stCondLst>
                            <p:childTnLst>
                              <p:par>
                                <p:cTn id="23" presetID="1" presetClass="entr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 additive="repl"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Effect">
                            <p:stCondLst>
                              <p:cond delay="6500"/>
                            </p:stCondLst>
                            <p:childTnLst>
                              <p:par>
                                <p:cTn id="26" presetID="1" presetClass="entr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 additive="repl"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Effect">
                            <p:stCondLst>
                              <p:cond delay="8000"/>
                            </p:stCondLst>
                            <p:childTnLst>
                              <p:par>
                                <p:cTn id="29" presetID="1" presetClass="entr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 additive="repl"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Effect">
                            <p:stCondLst>
                              <p:cond delay="9500"/>
                            </p:stCondLst>
                            <p:childTnLst>
                              <p:par>
                                <p:cTn id="32" presetID="1" presetClass="entr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 additive="repl"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Effect">
                      <p:stCondLst>
                        <p:cond delay="indefinite"/>
                      </p:stCondLst>
                      <p:childTnLst>
                        <p:par>
                          <p:cTn id="35" fill="hold" nodeType="withEffect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 additive="repl">
                                        <p:cTn id="38" dur="500"/>
                                        <p:tgtEl>
                                          <p:spTgt spid="122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Effect">
                            <p:stCondLst>
                              <p:cond delay="500"/>
                            </p:stCondLst>
                            <p:childTnLst>
                              <p:par>
                                <p:cTn id="4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 additive="repl">
                                        <p:cTn id="42" dur="500"/>
                                        <p:tgtEl>
                                          <p:spTgt spid="12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45" dur="3000"/>
                                        <p:tgtEl>
                                          <p:spTgt spid="123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Тема Offic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Тема Office">
      <a:majorFont>
        <a:latin typeface="DejaVu Sans"/>
        <a:ea typeface="DejaVu Sans"/>
        <a:cs typeface="DejaVu Sans"/>
      </a:majorFont>
      <a:minorFont>
        <a:latin typeface="DejaVu Sans"/>
        <a:ea typeface="DejaVu Sans"/>
        <a:cs typeface="DejaVu Sans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57200" rtl="0" eaLnBrk="1" fontAlgn="base" latinLnBrk="0" hangingPunct="0">
          <a:lnSpc>
            <a:spcPct val="98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effectLst/>
            <a:latin typeface="DejaVu Sans" pitchFamily="16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57200" rtl="0" eaLnBrk="1" fontAlgn="base" latinLnBrk="0" hangingPunct="0">
          <a:lnSpc>
            <a:spcPct val="98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effectLst/>
            <a:latin typeface="DejaVu Sans" pitchFamily="16" charset="0"/>
          </a:defRPr>
        </a:defPPr>
      </a:lstStyle>
    </a:lnDef>
  </a:objectDefaults>
  <a:extraClrSchemeLst>
    <a:extraClrScheme>
      <a:clrScheme name="Тема Offic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Тема Offic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Тема Office">
      <a:majorFont>
        <a:latin typeface="DejaVu Sans"/>
        <a:ea typeface="DejaVu Sans"/>
        <a:cs typeface="DejaVu Sans"/>
      </a:majorFont>
      <a:minorFont>
        <a:latin typeface="DejaVu Sans"/>
        <a:ea typeface="DejaVu Sans"/>
        <a:cs typeface="DejaVu Sans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57200" rtl="0" eaLnBrk="1" fontAlgn="base" latinLnBrk="0" hangingPunct="0">
          <a:lnSpc>
            <a:spcPct val="98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effectLst/>
            <a:latin typeface="DejaVu Sans" pitchFamily="16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57200" rtl="0" eaLnBrk="1" fontAlgn="base" latinLnBrk="0" hangingPunct="0">
          <a:lnSpc>
            <a:spcPct val="98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effectLst/>
            <a:latin typeface="DejaVu Sans" pitchFamily="16" charset="0"/>
          </a:defRPr>
        </a:defPPr>
      </a:lstStyle>
    </a:lnDef>
  </a:objectDefaults>
  <a:extraClrSchemeLst>
    <a:extraClrScheme>
      <a:clrScheme name="Тема Offic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3270</TotalTime>
  <Words>1022</Words>
  <PresentationFormat>Экран (4:3)</PresentationFormat>
  <Paragraphs>413</Paragraphs>
  <Slides>41</Slides>
  <Notes>41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41</vt:i4>
      </vt:variant>
    </vt:vector>
  </HeadingPairs>
  <TitlesOfParts>
    <vt:vector size="47" baseType="lpstr">
      <vt:lpstr>Times New Roman</vt:lpstr>
      <vt:lpstr>DejaVu Sans</vt:lpstr>
      <vt:lpstr>DejaVu Serif</vt:lpstr>
      <vt:lpstr>Arial</vt:lpstr>
      <vt:lpstr>Тема Office</vt:lpstr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  <vt:lpstr>Слайд 41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Обществовед</dc:title>
  <dc:subject>Общество</dc:subject>
  <dc:creator>Юлия Русскова;Губарева Л.А.</dc:creator>
  <cp:keywords>Общество, Общество, экология, космос, мировой, океан, и, т.д.</cp:keywords>
  <dc:description>Используется как внеклассное мероприятие в рамках предметной недели</dc:description>
  <cp:lastModifiedBy>Вика</cp:lastModifiedBy>
  <cp:revision>248</cp:revision>
  <cp:lastPrinted>1601-01-01T00:00:00Z</cp:lastPrinted>
  <dcterms:created xsi:type="dcterms:W3CDTF">2005-02-06T04:29:15Z</dcterms:created>
  <dcterms:modified xsi:type="dcterms:W3CDTF">2024-04-02T00:16:51Z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ppVersion">
    <vt:lpwstr>15.0000</vt:lpwstr>
  </property>
</Properties>
</file>